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5" r:id="rId1"/>
  </p:sldMasterIdLst>
  <p:notesMasterIdLst>
    <p:notesMasterId r:id="rId3"/>
  </p:notesMasterIdLst>
  <p:handoutMasterIdLst>
    <p:handoutMasterId r:id="rId4"/>
  </p:handoutMasterIdLst>
  <p:sldIdLst>
    <p:sldId id="316" r:id="rId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72EA137-D989-4140-8E29-08CE169E0699}">
          <p14:sldIdLst>
            <p14:sldId id="31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 " initials=" 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CED2"/>
    <a:srgbClr val="009F59"/>
    <a:srgbClr val="000000"/>
    <a:srgbClr val="E7E8EA"/>
    <a:srgbClr val="27B34F"/>
    <a:srgbClr val="009FBD"/>
    <a:srgbClr val="003D61"/>
    <a:srgbClr val="3DDCE6"/>
    <a:srgbClr val="7C4A8B"/>
    <a:srgbClr val="1E40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1E4AEA4-8DFA-4A89-87EB-49C32662AFE0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85" autoAdjust="0"/>
    <p:restoredTop sz="94695" autoAdjust="0"/>
  </p:normalViewPr>
  <p:slideViewPr>
    <p:cSldViewPr snapToGrid="0" snapToObjects="1">
      <p:cViewPr varScale="1">
        <p:scale>
          <a:sx n="102" d="100"/>
          <a:sy n="102" d="100"/>
        </p:scale>
        <p:origin x="642" y="114"/>
      </p:cViewPr>
      <p:guideLst/>
    </p:cSldViewPr>
  </p:slideViewPr>
  <p:outlineViewPr>
    <p:cViewPr>
      <p:scale>
        <a:sx n="33" d="100"/>
        <a:sy n="33" d="100"/>
      </p:scale>
      <p:origin x="0" y="121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349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037839" y="8829967"/>
            <a:ext cx="3271521" cy="464820"/>
          </a:xfrm>
          <a:prstGeom prst="rect">
            <a:avLst/>
          </a:prstGeom>
        </p:spPr>
        <p:txBody>
          <a:bodyPr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Analog Devices Confidential Information</a:t>
            </a:r>
          </a:p>
        </p:txBody>
      </p:sp>
      <p:sp>
        <p:nvSpPr>
          <p:cNvPr id="7" name="Header Placeholder 1"/>
          <p:cNvSpPr>
            <a:spLocks noGrp="1"/>
          </p:cNvSpPr>
          <p:nvPr>
            <p:ph type="hdr" sz="quarter"/>
          </p:nvPr>
        </p:nvSpPr>
        <p:spPr>
          <a:xfrm>
            <a:off x="1676234" y="108612"/>
            <a:ext cx="4282113" cy="464820"/>
          </a:xfrm>
          <a:prstGeom prst="rect">
            <a:avLst/>
          </a:prstGeom>
        </p:spPr>
        <p:txBody>
          <a:bodyPr vert="horz" lIns="93177" tIns="0" rIns="93177" bIns="0" rtlCol="0" anchor="t"/>
          <a:lstStyle>
            <a:lvl1pPr algn="l">
              <a:defRPr sz="1200"/>
            </a:lvl1pPr>
          </a:lstStyle>
          <a:p>
            <a:endParaRPr lang="en-US" sz="10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Date Placeholder 2"/>
          <p:cNvSpPr>
            <a:spLocks noGrp="1"/>
          </p:cNvSpPr>
          <p:nvPr>
            <p:ph type="dt" sz="quarter" idx="1"/>
          </p:nvPr>
        </p:nvSpPr>
        <p:spPr>
          <a:xfrm>
            <a:off x="6056670" y="108612"/>
            <a:ext cx="952107" cy="464820"/>
          </a:xfrm>
          <a:prstGeom prst="rect">
            <a:avLst/>
          </a:prstGeom>
        </p:spPr>
        <p:txBody>
          <a:bodyPr vert="horz" lIns="93177" tIns="0" rIns="93177" bIns="0" rtlCol="0" anchor="t"/>
          <a:lstStyle>
            <a:lvl1pPr algn="r">
              <a:defRPr sz="1200"/>
            </a:lvl1pPr>
          </a:lstStyle>
          <a:p>
            <a:fld id="{2C2AD557-2032-D74A-B281-F0540E660787}" type="datetimeFigureOut">
              <a:rPr lang="en-US" sz="100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10/16/2019</a:t>
            </a:fld>
            <a:endParaRPr lang="en-US" sz="100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ctr"/>
          <a:lstStyle>
            <a:lvl1pPr algn="l">
              <a:defRPr sz="1200"/>
            </a:lvl1pPr>
          </a:lstStyle>
          <a:p>
            <a:endParaRPr lang="en-US" sz="100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597444" y="8829967"/>
            <a:ext cx="411333" cy="464820"/>
          </a:xfrm>
          <a:prstGeom prst="rect">
            <a:avLst/>
          </a:prstGeom>
        </p:spPr>
        <p:txBody>
          <a:bodyPr vert="horz" lIns="93177" tIns="46589" rIns="93177" bIns="46589" rtlCol="0" anchor="ctr"/>
          <a:lstStyle>
            <a:lvl1pPr algn="r">
              <a:defRPr sz="1200"/>
            </a:lvl1pPr>
          </a:lstStyle>
          <a:p>
            <a:fld id="{013FF889-DBB5-E540-8E75-47BFCA628842}" type="slidenum">
              <a:rPr lang="en-US" b="1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US" b="1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51" y="108612"/>
            <a:ext cx="1323726" cy="5354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31346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814897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ct val="75000"/>
              <a:buFont typeface="Wingdings 3" panose="05040102010807070707" pitchFamily="18" charset="2"/>
              <a:buChar char="u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344488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511175" marR="0" lvl="2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688975" marR="0" lvl="3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855663" marR="0" lvl="4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F497D"/>
              </a:buClr>
              <a:buSzPct val="10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ctr"/>
          <a:lstStyle>
            <a:lvl1pPr algn="l">
              <a:defRPr sz="1000" i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>
                <a:solidFill>
                  <a:srgbClr val="FFFFFF">
                    <a:lumMod val="65000"/>
                  </a:srgbClr>
                </a:solidFill>
              </a:rPr>
              <a:t>Footer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309360" y="8829967"/>
            <a:ext cx="699418" cy="464820"/>
          </a:xfrm>
          <a:prstGeom prst="rect">
            <a:avLst/>
          </a:prstGeom>
        </p:spPr>
        <p:txBody>
          <a:bodyPr vert="horz" lIns="93177" tIns="46589" rIns="93177" bIns="46589" rtlCol="0" anchor="ctr"/>
          <a:lstStyle>
            <a:lvl1pPr algn="r">
              <a:defRPr sz="1000" b="1" i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00B8651-D313-4300-801F-83656702695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037839" y="8829967"/>
            <a:ext cx="3271521" cy="464820"/>
          </a:xfrm>
          <a:prstGeom prst="rect">
            <a:avLst/>
          </a:prstGeom>
        </p:spPr>
        <p:txBody>
          <a:bodyPr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1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Analog Devices Confidential Information</a:t>
            </a:r>
          </a:p>
        </p:txBody>
      </p:sp>
      <p:sp>
        <p:nvSpPr>
          <p:cNvPr id="9" name="Header Placeholder 1"/>
          <p:cNvSpPr>
            <a:spLocks noGrp="1"/>
          </p:cNvSpPr>
          <p:nvPr>
            <p:ph type="hdr" sz="quarter"/>
          </p:nvPr>
        </p:nvSpPr>
        <p:spPr>
          <a:xfrm>
            <a:off x="1676234" y="108612"/>
            <a:ext cx="4282113" cy="464820"/>
          </a:xfrm>
          <a:prstGeom prst="rect">
            <a:avLst/>
          </a:prstGeom>
        </p:spPr>
        <p:txBody>
          <a:bodyPr vert="horz" lIns="93177" tIns="0" rIns="93177" bIns="0" rtlCol="0" anchor="t"/>
          <a:lstStyle>
            <a:lvl1pPr algn="l">
              <a:defRPr sz="1200"/>
            </a:lvl1pPr>
          </a:lstStyle>
          <a:p>
            <a:endParaRPr lang="en-US" sz="10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Date Placeholder 2"/>
          <p:cNvSpPr>
            <a:spLocks noGrp="1"/>
          </p:cNvSpPr>
          <p:nvPr>
            <p:ph type="dt" sz="quarter" idx="1"/>
          </p:nvPr>
        </p:nvSpPr>
        <p:spPr>
          <a:xfrm>
            <a:off x="6056670" y="108612"/>
            <a:ext cx="952107" cy="464820"/>
          </a:xfrm>
          <a:prstGeom prst="rect">
            <a:avLst/>
          </a:prstGeom>
        </p:spPr>
        <p:txBody>
          <a:bodyPr vert="horz" lIns="93177" tIns="0" rIns="93177" bIns="0" rtlCol="0" anchor="t"/>
          <a:lstStyle>
            <a:lvl1pPr algn="r">
              <a:defRPr sz="1200"/>
            </a:lvl1pPr>
          </a:lstStyle>
          <a:p>
            <a:fld id="{2C2AD557-2032-D74A-B281-F0540E660787}" type="datetimeFigureOut">
              <a:rPr lang="en-US" sz="100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10/16/2019</a:t>
            </a:fld>
            <a:endParaRPr lang="en-US" sz="100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51" y="108612"/>
            <a:ext cx="1323726" cy="5354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6138995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171450" marR="0" indent="-171450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>
        <a:srgbClr val="1F497D"/>
      </a:buClr>
      <a:buSzPct val="75000"/>
      <a:buFont typeface="Wingdings 3" panose="05040102010807070707" pitchFamily="18" charset="2"/>
      <a:buChar char="u"/>
      <a:tabLst/>
      <a:defRPr sz="1200" kern="1200">
        <a:solidFill>
          <a:schemeClr val="tx1">
            <a:lumMod val="50000"/>
            <a:lumOff val="50000"/>
          </a:schemeClr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344488" marR="0" indent="-171450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>
        <a:srgbClr val="1F497D"/>
      </a:buClr>
      <a:buSzPct val="100000"/>
      <a:buFont typeface="Wingdings" panose="05000000000000000000" pitchFamily="2" charset="2"/>
      <a:buChar char="§"/>
      <a:tabLst/>
      <a:defRPr sz="1200" kern="1200">
        <a:solidFill>
          <a:schemeClr val="tx1">
            <a:lumMod val="50000"/>
            <a:lumOff val="50000"/>
          </a:schemeClr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511175" marR="0" indent="-171450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>
        <a:srgbClr val="1F497D"/>
      </a:buClr>
      <a:buSzPct val="100000"/>
      <a:buFont typeface="Wingdings" panose="05000000000000000000" pitchFamily="2" charset="2"/>
      <a:buChar char="§"/>
      <a:tabLst/>
      <a:defRPr sz="1200" kern="1200">
        <a:solidFill>
          <a:schemeClr val="tx1">
            <a:lumMod val="50000"/>
            <a:lumOff val="50000"/>
          </a:schemeClr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688975" marR="0" indent="-171450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>
        <a:srgbClr val="1F497D"/>
      </a:buClr>
      <a:buSzPct val="100000"/>
      <a:buFont typeface="Wingdings" panose="05000000000000000000" pitchFamily="2" charset="2"/>
      <a:buChar char="§"/>
      <a:tabLst/>
      <a:defRPr sz="1200" kern="1200">
        <a:solidFill>
          <a:schemeClr val="tx1">
            <a:lumMod val="50000"/>
            <a:lumOff val="50000"/>
          </a:schemeClr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855663" marR="0" indent="-171450" algn="l" defTabSz="914400" rtl="0" eaLnBrk="1" fontAlgn="auto" latinLnBrk="0" hangingPunct="1">
      <a:lnSpc>
        <a:spcPct val="100000"/>
      </a:lnSpc>
      <a:spcBef>
        <a:spcPts val="0"/>
      </a:spcBef>
      <a:spcAft>
        <a:spcPts val="0"/>
      </a:spcAft>
      <a:buClr>
        <a:srgbClr val="1F497D"/>
      </a:buClr>
      <a:buSzPct val="100000"/>
      <a:buFont typeface="Wingdings" panose="05000000000000000000" pitchFamily="2" charset="2"/>
      <a:buChar char="§"/>
      <a:tabLst/>
      <a:defRPr sz="1200" kern="1200">
        <a:solidFill>
          <a:schemeClr val="tx1">
            <a:lumMod val="50000"/>
            <a:lumOff val="50000"/>
          </a:schemeClr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4504245"/>
            <a:ext cx="9144000" cy="2353755"/>
          </a:xfrm>
          <a:prstGeom prst="rect">
            <a:avLst/>
          </a:prstGeom>
          <a:gradFill flip="none"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8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4702172" cy="6858000"/>
          </a:xfrm>
          <a:prstGeom prst="rect">
            <a:avLst/>
          </a:prstGeom>
          <a:gradFill flip="none" rotWithShape="1">
            <a:gsLst>
              <a:gs pos="20000">
                <a:schemeClr val="accent2"/>
              </a:gs>
              <a:gs pos="100000">
                <a:schemeClr val="accent2">
                  <a:alpha val="8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00" y="269835"/>
            <a:ext cx="1692915" cy="684774"/>
          </a:xfrm>
          <a:prstGeom prst="rect">
            <a:avLst/>
          </a:prstGeom>
        </p:spPr>
      </p:pic>
      <p:sp>
        <p:nvSpPr>
          <p:cNvPr id="14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266700" y="4124325"/>
            <a:ext cx="4144963" cy="1857375"/>
          </a:xfrm>
          <a:prstGeom prst="rect">
            <a:avLst/>
          </a:prstGeom>
        </p:spPr>
        <p:txBody>
          <a:bodyPr lIns="0" tIns="0" rIns="0" bIns="0"/>
          <a:lstStyle>
            <a:lvl1pPr marL="342900" indent="-342900">
              <a:buNone/>
              <a:defRPr lang="en-US" sz="1500" i="0" kern="1200" cap="all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>
              <a:buFont typeface="Arial" panose="020B0604020202020204" pitchFamily="34" charset="0"/>
              <a:buNone/>
              <a:defRPr lang="en-US" sz="1500" i="1" kern="1200" dirty="0" smtClean="0">
                <a:solidFill>
                  <a:schemeClr val="accent2">
                    <a:lumMod val="10000"/>
                    <a:lumOff val="90000"/>
                  </a:schemeClr>
                </a:solidFill>
                <a:latin typeface="+mn-lt"/>
                <a:ea typeface="+mn-ea"/>
                <a:cs typeface="+mn-cs"/>
              </a:defRPr>
            </a:lvl2pPr>
          </a:lstStyle>
          <a:p>
            <a:pPr marL="0" lvl="0" indent="0" algn="l" defTabSz="457200" rtl="0" eaLnBrk="1" latinLnBrk="0" hangingPunct="1">
              <a:spcBef>
                <a:spcPct val="20000"/>
              </a:spcBef>
            </a:pPr>
            <a:r>
              <a:rPr lang="en-US" dirty="0" smtClean="0"/>
              <a:t>Click to Add Presenter</a:t>
            </a:r>
          </a:p>
        </p:txBody>
      </p:sp>
      <p:sp>
        <p:nvSpPr>
          <p:cNvPr id="16" name="Title Placeholder 2"/>
          <p:cNvSpPr>
            <a:spLocks noGrp="1"/>
          </p:cNvSpPr>
          <p:nvPr>
            <p:ph type="title"/>
          </p:nvPr>
        </p:nvSpPr>
        <p:spPr>
          <a:xfrm>
            <a:off x="266700" y="1224444"/>
            <a:ext cx="4168775" cy="2661757"/>
          </a:xfrm>
          <a:prstGeom prst="rect">
            <a:avLst/>
          </a:prstGeom>
          <a:noFill/>
        </p:spPr>
        <p:txBody>
          <a:bodyPr vert="horz" lIns="0" tIns="0" rIns="0" bIns="0" rtlCol="0" anchor="b">
            <a:normAutofit/>
          </a:bodyPr>
          <a:lstStyle>
            <a:lvl1pPr>
              <a:defRPr lang="en-US" sz="2600" i="0" dirty="0"/>
            </a:lvl1pPr>
          </a:lstStyle>
          <a:p>
            <a:pPr lvl="0">
              <a:spcBef>
                <a:spcPts val="1000"/>
              </a:spcBef>
              <a:buClr>
                <a:schemeClr val="bg2"/>
              </a:buClr>
              <a:buSzPct val="75000"/>
              <a:buFont typeface="Lucida Grande"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6700" y="6327007"/>
            <a:ext cx="4168775" cy="32478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 i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Analog Devices Confidential Information—Not for External Distribution</a:t>
            </a:r>
            <a:br>
              <a:rPr lang="en-US" dirty="0" smtClean="0"/>
            </a:br>
            <a:r>
              <a:rPr lang="en-US" dirty="0" smtClean="0"/>
              <a:t>©2016 Analog Devices, Inc. All rights reserved.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266700" y="5991964"/>
            <a:ext cx="1774241" cy="236173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defRPr lang="en-US" sz="1200" b="1" i="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B6C9A982-55E1-4B88-BD4F-75A475C0DE91}" type="datetime1">
              <a:rPr lang="en-US" smtClean="0"/>
              <a:t>10/16/2019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7269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1" y="1"/>
            <a:ext cx="9143998" cy="10287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706967" y="1219200"/>
            <a:ext cx="4132234" cy="2332412"/>
          </a:xfrm>
        </p:spPr>
        <p:txBody>
          <a:bodyPr lIns="0" tIns="0" rIns="0" bIns="0"/>
          <a:lstStyle>
            <a:lvl1pPr>
              <a:defRPr/>
            </a:lvl1pPr>
            <a:lvl2pPr marL="4572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Font typeface="Wingdings" charset="2"/>
              <a:buChar char="§"/>
              <a:defRPr/>
            </a:lvl2pPr>
            <a:lvl3pPr marL="6858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3pPr>
            <a:lvl4pPr marL="9144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4pPr>
            <a:lvl5pPr marL="11430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0"/>
          </p:nvPr>
        </p:nvSpPr>
        <p:spPr>
          <a:xfrm>
            <a:off x="266699" y="1219200"/>
            <a:ext cx="4168775" cy="2332412"/>
          </a:xfrm>
        </p:spPr>
        <p:txBody>
          <a:bodyPr lIns="0" tIns="0" rIns="0" bIns="0"/>
          <a:lstStyle>
            <a:lvl1pPr>
              <a:defRPr/>
            </a:lvl1pPr>
            <a:lvl2pPr marL="4572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Font typeface="Wingdings" charset="2"/>
              <a:buChar char="§"/>
              <a:defRPr/>
            </a:lvl2pPr>
            <a:lvl3pPr marL="6858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3pPr>
            <a:lvl4pPr marL="9144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4pPr>
            <a:lvl5pPr marL="11430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1"/>
          </p:nvPr>
        </p:nvSpPr>
        <p:spPr>
          <a:xfrm>
            <a:off x="4706968" y="3742110"/>
            <a:ext cx="4132234" cy="2239589"/>
          </a:xfrm>
        </p:spPr>
        <p:txBody>
          <a:bodyPr lIns="0" tIns="0" rIns="0" bIns="0"/>
          <a:lstStyle>
            <a:lvl1pPr>
              <a:defRPr/>
            </a:lvl1pPr>
            <a:lvl2pPr marL="4572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Font typeface="Wingdings" charset="2"/>
              <a:buChar char="§"/>
              <a:defRPr/>
            </a:lvl2pPr>
            <a:lvl3pPr marL="6858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3pPr>
            <a:lvl4pPr marL="9144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4pPr>
            <a:lvl5pPr marL="11430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2"/>
          </p:nvPr>
        </p:nvSpPr>
        <p:spPr>
          <a:xfrm>
            <a:off x="266700" y="3742110"/>
            <a:ext cx="4168775" cy="2239589"/>
          </a:xfrm>
        </p:spPr>
        <p:txBody>
          <a:bodyPr lIns="0" tIns="0" rIns="0" bIns="0"/>
          <a:lstStyle>
            <a:lvl1pPr>
              <a:defRPr/>
            </a:lvl1pPr>
            <a:lvl2pPr marL="4572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Font typeface="Wingdings" charset="2"/>
              <a:buChar char="§"/>
              <a:defRPr/>
            </a:lvl2pPr>
            <a:lvl3pPr marL="6858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3pPr>
            <a:lvl4pPr marL="9144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4pPr>
            <a:lvl5pPr marL="11430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6700" y="6327006"/>
            <a:ext cx="350835" cy="32478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kumimoji="0" lang="en-US" sz="1000" b="1" i="0" u="none" strike="noStrike" kern="1200" cap="none" spc="0" normalizeH="0" baseline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fld id="{8ED1CEE6-8BBE-4393-857A-BEE0A5C48EE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5138" y="6327007"/>
            <a:ext cx="3920947" cy="32478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 i="1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Analog Devices Confidential Information—Not for External Distribution</a:t>
            </a:r>
            <a:br>
              <a:rPr lang="en-US" dirty="0" smtClean="0"/>
            </a:br>
            <a:r>
              <a:rPr lang="en-US" dirty="0" smtClean="0"/>
              <a:t>©2016 Analog Devices, Inc. All rights reserved.</a:t>
            </a:r>
            <a:endParaRPr lang="en-US" dirty="0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5073688" y="6334322"/>
            <a:ext cx="1035819" cy="32477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lang="en-US" sz="1000" i="1" kern="120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B8808D2-08D0-4984-9837-E7165EF6ABE5}" type="datetime1">
              <a:rPr lang="en-US" smtClean="0"/>
              <a:t>10/16/2019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7311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1" y="1"/>
            <a:ext cx="9143998" cy="10287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1"/>
          </p:nvPr>
        </p:nvSpPr>
        <p:spPr>
          <a:xfrm>
            <a:off x="266699" y="1219200"/>
            <a:ext cx="8572501" cy="2238895"/>
          </a:xfrm>
        </p:spPr>
        <p:txBody>
          <a:bodyPr lIns="0" tIns="0" rIns="0" bIns="0"/>
          <a:lstStyle>
            <a:lvl1pPr>
              <a:defRPr/>
            </a:lvl1pPr>
            <a:lvl2pPr marL="4572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Font typeface="Wingdings" charset="2"/>
              <a:buChar char="§"/>
              <a:defRPr/>
            </a:lvl2pPr>
            <a:lvl3pPr marL="6858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3pPr>
            <a:lvl4pPr marL="9144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4pPr>
            <a:lvl5pPr marL="11430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2"/>
          </p:nvPr>
        </p:nvSpPr>
        <p:spPr>
          <a:xfrm>
            <a:off x="266698" y="3742805"/>
            <a:ext cx="8572501" cy="2238895"/>
          </a:xfrm>
        </p:spPr>
        <p:txBody>
          <a:bodyPr lIns="0" tIns="0" rIns="0" bIns="0"/>
          <a:lstStyle>
            <a:lvl1pPr>
              <a:defRPr/>
            </a:lvl1pPr>
            <a:lvl2pPr marL="4572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Font typeface="Wingdings" charset="2"/>
              <a:buChar char="§"/>
              <a:defRPr/>
            </a:lvl2pPr>
            <a:lvl3pPr marL="6858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3pPr>
            <a:lvl4pPr marL="9144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4pPr>
            <a:lvl5pPr marL="11430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6700" y="6327006"/>
            <a:ext cx="350835" cy="32478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kumimoji="0" lang="en-US" sz="1000" b="1" i="0" u="none" strike="noStrike" kern="1200" cap="none" spc="0" normalizeH="0" baseline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fld id="{8ED1CEE6-8BBE-4393-857A-BEE0A5C48EE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5138" y="6327007"/>
            <a:ext cx="3920947" cy="32478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 i="1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Analog Devices Confidential Information—Not for External Distribution</a:t>
            </a:r>
            <a:br>
              <a:rPr lang="en-US" dirty="0" smtClean="0"/>
            </a:br>
            <a:r>
              <a:rPr lang="en-US" dirty="0" smtClean="0"/>
              <a:t>©2016 Analog Devices, Inc. All rights reserved.</a:t>
            </a:r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5073688" y="6334322"/>
            <a:ext cx="1035819" cy="32477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lang="en-US" sz="1000" i="1" kern="120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fld id="{26E0949B-D175-4EA6-9D36-09510286E0D2}" type="datetime1">
              <a:rPr lang="en-US" smtClean="0"/>
              <a:t>10/16/2019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0938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1" y="1"/>
            <a:ext cx="9143998" cy="10287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1" hasCustomPrompt="1"/>
          </p:nvPr>
        </p:nvSpPr>
        <p:spPr>
          <a:xfrm>
            <a:off x="266700" y="1219200"/>
            <a:ext cx="8572500" cy="2292878"/>
          </a:xfrm>
          <a:custGeom>
            <a:avLst/>
            <a:gdLst>
              <a:gd name="connsiteX0" fmla="*/ 0 w 8572500"/>
              <a:gd name="connsiteY0" fmla="*/ 0 h 2035175"/>
              <a:gd name="connsiteX1" fmla="*/ 8572500 w 8572500"/>
              <a:gd name="connsiteY1" fmla="*/ 0 h 2035175"/>
              <a:gd name="connsiteX2" fmla="*/ 8572500 w 8572500"/>
              <a:gd name="connsiteY2" fmla="*/ 1860562 h 2035175"/>
              <a:gd name="connsiteX3" fmla="*/ 8397887 w 8572500"/>
              <a:gd name="connsiteY3" fmla="*/ 2035175 h 2035175"/>
              <a:gd name="connsiteX4" fmla="*/ 0 w 8572500"/>
              <a:gd name="connsiteY4" fmla="*/ 2035175 h 2035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72500" h="2035175">
                <a:moveTo>
                  <a:pt x="0" y="0"/>
                </a:moveTo>
                <a:lnTo>
                  <a:pt x="8572500" y="0"/>
                </a:lnTo>
                <a:lnTo>
                  <a:pt x="8572500" y="1860562"/>
                </a:lnTo>
                <a:lnTo>
                  <a:pt x="8397887" y="2035175"/>
                </a:lnTo>
                <a:lnTo>
                  <a:pt x="0" y="203517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>
            <a:lvl1pPr marL="0" indent="0">
              <a:buNone/>
              <a:defRPr sz="200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 dirty="0" smtClean="0"/>
              <a:t>Click to add picture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2"/>
          </p:nvPr>
        </p:nvSpPr>
        <p:spPr>
          <a:xfrm>
            <a:off x="266700" y="3736327"/>
            <a:ext cx="8572501" cy="2236063"/>
          </a:xfrm>
        </p:spPr>
        <p:txBody>
          <a:bodyPr lIns="0" tIns="0" rIns="0" bIns="0"/>
          <a:lstStyle>
            <a:lvl1pPr>
              <a:defRPr/>
            </a:lvl1pPr>
            <a:lvl2pPr marL="4572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Font typeface="Wingdings" charset="2"/>
              <a:buChar char="§"/>
              <a:defRPr/>
            </a:lvl2pPr>
            <a:lvl3pPr marL="6858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3pPr>
            <a:lvl4pPr marL="9144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4pPr>
            <a:lvl5pPr marL="11430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6700" y="6327006"/>
            <a:ext cx="350835" cy="32478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kumimoji="0" lang="en-US" sz="1000" b="1" i="0" u="none" strike="noStrike" kern="1200" cap="none" spc="0" normalizeH="0" baseline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fld id="{8ED1CEE6-8BBE-4393-857A-BEE0A5C48EE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5138" y="6327007"/>
            <a:ext cx="3920947" cy="32478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 i="1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Analog Devices Confidential Information—Not for External Distribution</a:t>
            </a:r>
            <a:br>
              <a:rPr lang="en-US" dirty="0" smtClean="0"/>
            </a:br>
            <a:r>
              <a:rPr lang="en-US" dirty="0" smtClean="0"/>
              <a:t>©2016 Analog Devices, Inc. All rights reserved.</a:t>
            </a:r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5073688" y="6334322"/>
            <a:ext cx="1035819" cy="32477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lang="en-US" sz="1000" i="1" kern="120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39DF0B5-B0A7-4BA5-8B4C-9B344216B1D8}" type="datetime1">
              <a:rPr lang="en-US" smtClean="0"/>
              <a:t>10/16/2019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3556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3999" cy="10287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66700" y="1219200"/>
            <a:ext cx="8572500" cy="4762500"/>
          </a:xfrm>
        </p:spPr>
        <p:txBody>
          <a:bodyPr lIns="0" tIns="0" rIns="0" bIns="0"/>
          <a:lstStyle>
            <a:lvl1pPr>
              <a:defRPr/>
            </a:lvl1pPr>
            <a:lvl2pPr marL="4572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Font typeface="Wingdings" charset="2"/>
              <a:buChar char="§"/>
              <a:defRPr/>
            </a:lvl2pPr>
            <a:lvl3pPr marL="6858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3pPr>
            <a:lvl4pPr marL="9144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4pPr>
            <a:lvl5pPr marL="11430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6700" y="6327006"/>
            <a:ext cx="350835" cy="32478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kumimoji="0" lang="en-US" sz="1000" b="1" i="0" u="none" strike="noStrike" kern="1200" cap="none" spc="0" normalizeH="0" baseline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fld id="{8ED1CEE6-8BBE-4393-857A-BEE0A5C48EE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5138" y="6327007"/>
            <a:ext cx="3920947" cy="32478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 i="1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Analog Devices Confidential Information—Not for External Distribution</a:t>
            </a:r>
            <a:br>
              <a:rPr lang="en-US" dirty="0" smtClean="0"/>
            </a:br>
            <a:r>
              <a:rPr lang="en-US" dirty="0" smtClean="0"/>
              <a:t>©2016 Analog Devices, Inc. All rights reserved.</a:t>
            </a:r>
            <a:endParaRPr lang="en-US" dirty="0"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2"/>
          </p:nvPr>
        </p:nvSpPr>
        <p:spPr>
          <a:xfrm>
            <a:off x="5073688" y="6334322"/>
            <a:ext cx="1035819" cy="32477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lang="en-US" sz="1000" i="1" kern="120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22EFDF-0997-4FE8-940C-CA5C408151BF}" type="datetime1">
              <a:rPr lang="en-US" smtClean="0"/>
              <a:t>10/16/2019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796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2" y="0"/>
            <a:ext cx="9143997" cy="68707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00" y="269835"/>
            <a:ext cx="1692915" cy="684774"/>
          </a:xfrm>
          <a:prstGeom prst="rect">
            <a:avLst/>
          </a:prstGeom>
        </p:spPr>
      </p:pic>
      <p:sp>
        <p:nvSpPr>
          <p:cNvPr id="10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66700" y="1224444"/>
            <a:ext cx="4168775" cy="2661756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>
              <a:buNone/>
              <a:defRPr lang="en-US" sz="2600" b="1" i="0" kern="1200" baseline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en-US" dirty="0" smtClean="0"/>
              <a:t>Click to Edit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idx="1"/>
          </p:nvPr>
        </p:nvSpPr>
        <p:spPr>
          <a:xfrm>
            <a:off x="266700" y="4132637"/>
            <a:ext cx="4168775" cy="1849063"/>
          </a:xfrm>
        </p:spPr>
        <p:txBody>
          <a:bodyPr>
            <a:normAutofit/>
          </a:bodyPr>
          <a:lstStyle>
            <a:lvl1pPr marL="0" indent="0">
              <a:buNone/>
              <a:defRPr lang="en-US" sz="1500" b="0" i="0" kern="1200" cap="all" baseline="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457200" rtl="0" eaLnBrk="1" latinLnBrk="0" hangingPunct="1">
              <a:spcBef>
                <a:spcPct val="20000"/>
              </a:spcBef>
              <a:buClr>
                <a:schemeClr val="bg2"/>
              </a:buClr>
              <a:buSzPct val="75000"/>
              <a:buFont typeface="Lucida Grande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6700" y="6327006"/>
            <a:ext cx="438912" cy="32478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kumimoji="0" lang="en-US" sz="1000" b="1" i="0" u="none" strike="noStrike" kern="1200" cap="none" spc="0" normalizeH="0" baseline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fld id="{8ED1CEE6-8BBE-4393-857A-BEE0A5C48EE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2310" y="6327007"/>
            <a:ext cx="4162960" cy="32478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 i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Analog Devices Confidential Information—Not for External Distribution</a:t>
            </a:r>
            <a:br>
              <a:rPr lang="en-US" dirty="0" smtClean="0"/>
            </a:br>
            <a:r>
              <a:rPr lang="en-US" dirty="0" smtClean="0"/>
              <a:t>©2016 Analog Devices, Inc. All rights reserved.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66700" y="5991964"/>
            <a:ext cx="1774241" cy="236173"/>
          </a:xfrm>
          <a:prstGeom prst="rect">
            <a:avLst/>
          </a:prstGeom>
        </p:spPr>
        <p:txBody>
          <a:bodyPr lIns="0" tIns="0" rIns="0" bIns="0" anchor="t" anchorCtr="0"/>
          <a:lstStyle>
            <a:lvl1pPr>
              <a:defRPr lang="en-US" sz="1200" b="1" i="0" kern="120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AA25A21A-B8B4-4DCE-B76F-BDEB31658DD4}" type="datetime1">
              <a:rPr lang="en-US" smtClean="0"/>
              <a:t>10/16/2019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087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1" y="1"/>
            <a:ext cx="9143998" cy="10287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66700" y="1219200"/>
            <a:ext cx="4168775" cy="4762500"/>
          </a:xfrm>
        </p:spPr>
        <p:txBody>
          <a:bodyPr lIns="0" tIns="0" rIns="0" bIns="0"/>
          <a:lstStyle>
            <a:lvl1pPr>
              <a:defRPr/>
            </a:lvl1pPr>
            <a:lvl2pPr marL="4572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Font typeface="Wingdings" charset="2"/>
              <a:buChar char="§"/>
              <a:defRPr/>
            </a:lvl2pPr>
            <a:lvl3pPr marL="6858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3pPr>
            <a:lvl4pPr marL="9144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4pPr>
            <a:lvl5pPr marL="11430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0"/>
          </p:nvPr>
        </p:nvSpPr>
        <p:spPr>
          <a:xfrm>
            <a:off x="4702175" y="1233747"/>
            <a:ext cx="4137025" cy="4747953"/>
          </a:xfrm>
        </p:spPr>
        <p:txBody>
          <a:bodyPr lIns="0" tIns="0" rIns="0" bIns="0"/>
          <a:lstStyle>
            <a:lvl1pPr>
              <a:defRPr/>
            </a:lvl1pPr>
            <a:lvl2pPr marL="4572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Font typeface="Wingdings" charset="2"/>
              <a:buChar char="§"/>
              <a:defRPr/>
            </a:lvl2pPr>
            <a:lvl3pPr marL="6858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3pPr>
            <a:lvl4pPr marL="9144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4pPr>
            <a:lvl5pPr marL="11430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6700" y="6327006"/>
            <a:ext cx="350835" cy="32478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kumimoji="0" lang="en-US" sz="1000" b="1" i="0" u="none" strike="noStrike" kern="1200" cap="none" spc="0" normalizeH="0" baseline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fld id="{8ED1CEE6-8BBE-4393-857A-BEE0A5C48EE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5138" y="6327007"/>
            <a:ext cx="3920947" cy="32478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 i="1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Analog Devices Confidential Information—Not for External Distribution</a:t>
            </a:r>
            <a:br>
              <a:rPr lang="en-US" dirty="0" smtClean="0"/>
            </a:br>
            <a:r>
              <a:rPr lang="en-US" dirty="0" smtClean="0"/>
              <a:t>©2016 Analog Devices, Inc. All rights reserved.</a:t>
            </a:r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5073688" y="6334322"/>
            <a:ext cx="1035819" cy="32477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lang="en-US" sz="1000" i="1" kern="120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fld id="{8D7CDD5B-6316-48AC-8815-B441C9FB1836}" type="datetime1">
              <a:rPr lang="en-US" smtClean="0"/>
              <a:t>10/16/2019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00990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3"/>
          <p:cNvSpPr>
            <a:spLocks noGrp="1"/>
          </p:cNvSpPr>
          <p:nvPr>
            <p:ph type="title" hasCustomPrompt="1"/>
          </p:nvPr>
        </p:nvSpPr>
        <p:spPr>
          <a:xfrm>
            <a:off x="1" y="0"/>
            <a:ext cx="9143999" cy="10287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6700" y="6327006"/>
            <a:ext cx="350835" cy="32478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kumimoji="0" lang="en-US" sz="1000" b="1" i="0" u="none" strike="noStrike" kern="1200" cap="none" spc="0" normalizeH="0" baseline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fld id="{8ED1CEE6-8BBE-4393-857A-BEE0A5C48EE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5138" y="6327007"/>
            <a:ext cx="3920947" cy="32478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 i="1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Analog Devices Confidential Information—Not for External Distribution</a:t>
            </a:r>
            <a:br>
              <a:rPr lang="en-US" dirty="0" smtClean="0"/>
            </a:br>
            <a:r>
              <a:rPr lang="en-US" dirty="0" smtClean="0"/>
              <a:t>©2016 Analog Devices, Inc. All rights reserved.</a:t>
            </a:r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5073688" y="6334322"/>
            <a:ext cx="1035819" cy="32477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lang="en-US" sz="1000" i="1" kern="120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fld id="{138A33CB-81E8-473F-A564-3E9C139CEE7D}" type="datetime1">
              <a:rPr lang="en-US" smtClean="0"/>
              <a:t>10/16/2019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69244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6700" y="6327006"/>
            <a:ext cx="350835" cy="32478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kumimoji="0" lang="en-US" sz="1000" b="1" i="0" u="none" strike="noStrike" kern="1200" cap="none" spc="0" normalizeH="0" baseline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fld id="{8ED1CEE6-8BBE-4393-857A-BEE0A5C48EE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5138" y="6327007"/>
            <a:ext cx="3920947" cy="32478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 i="1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Analog Devices Confidential Information—Not for External Distribution</a:t>
            </a:r>
            <a:br>
              <a:rPr lang="en-US" dirty="0" smtClean="0"/>
            </a:br>
            <a:r>
              <a:rPr lang="en-US" dirty="0" smtClean="0"/>
              <a:t>©2016 Analog Devices, Inc. All rights reserved.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5073688" y="6334322"/>
            <a:ext cx="1035819" cy="32477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lang="en-US" sz="1000" i="1" kern="120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fld id="{4CBF8A41-E40B-42CC-983A-F857CD303D60}" type="datetime1">
              <a:rPr lang="en-US" smtClean="0"/>
              <a:t>10/16/2019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90477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1" y="1"/>
            <a:ext cx="9143998" cy="10287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706967" y="1219200"/>
            <a:ext cx="4132234" cy="4762500"/>
          </a:xfrm>
        </p:spPr>
        <p:txBody>
          <a:bodyPr lIns="0" tIns="0" rIns="0" bIns="0"/>
          <a:lstStyle>
            <a:lvl1pPr>
              <a:defRPr/>
            </a:lvl1pPr>
            <a:lvl2pPr marL="4572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Font typeface="Wingdings" charset="2"/>
              <a:buChar char="§"/>
              <a:defRPr/>
            </a:lvl2pPr>
            <a:lvl3pPr marL="6858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3pPr>
            <a:lvl4pPr marL="9144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4pPr>
            <a:lvl5pPr marL="11430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266700" y="1219200"/>
            <a:ext cx="4168775" cy="4762500"/>
          </a:xfrm>
        </p:spPr>
        <p:txBody>
          <a:bodyPr>
            <a:normAutofit/>
          </a:bodyPr>
          <a:lstStyle>
            <a:lvl1pPr marL="0" indent="0">
              <a:buNone/>
              <a:defRPr sz="2000" b="0">
                <a:solidFill>
                  <a:schemeClr val="accent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6700" y="6327006"/>
            <a:ext cx="350835" cy="32478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kumimoji="0" lang="en-US" sz="1000" b="1" i="0" u="none" strike="noStrike" kern="1200" cap="none" spc="0" normalizeH="0" baseline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fld id="{8ED1CEE6-8BBE-4393-857A-BEE0A5C48EE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5138" y="6327007"/>
            <a:ext cx="3920947" cy="32478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 i="1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Analog Devices Confidential Information—Not for External Distribution</a:t>
            </a:r>
            <a:br>
              <a:rPr lang="en-US" dirty="0" smtClean="0"/>
            </a:br>
            <a:r>
              <a:rPr lang="en-US" dirty="0" smtClean="0"/>
              <a:t>©2016 Analog Devices, Inc. All rights reserved.</a:t>
            </a:r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5073688" y="6334322"/>
            <a:ext cx="1035819" cy="32477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lang="en-US" sz="1000" i="1" kern="120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1F968AC-D3C6-45F9-A010-B26824E3B62A}" type="datetime1">
              <a:rPr lang="en-US" smtClean="0"/>
              <a:t>10/16/2019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683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" y="1"/>
            <a:ext cx="9143998" cy="1028700"/>
          </a:xfrm>
        </p:spPr>
        <p:txBody>
          <a:bodyPr/>
          <a:lstStyle/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 hasCustomPrompt="1"/>
          </p:nvPr>
        </p:nvSpPr>
        <p:spPr>
          <a:xfrm>
            <a:off x="4960621" y="1219200"/>
            <a:ext cx="3878579" cy="3878579"/>
          </a:xfrm>
          <a:custGeom>
            <a:avLst/>
            <a:gdLst>
              <a:gd name="connsiteX0" fmla="*/ 0 w 3764280"/>
              <a:gd name="connsiteY0" fmla="*/ 0 h 3764280"/>
              <a:gd name="connsiteX1" fmla="*/ 3764280 w 3764280"/>
              <a:gd name="connsiteY1" fmla="*/ 0 h 3764280"/>
              <a:gd name="connsiteX2" fmla="*/ 3764280 w 3764280"/>
              <a:gd name="connsiteY2" fmla="*/ 1729105 h 3764280"/>
              <a:gd name="connsiteX3" fmla="*/ 3764280 w 3764280"/>
              <a:gd name="connsiteY3" fmla="*/ 3116580 h 3764280"/>
              <a:gd name="connsiteX4" fmla="*/ 3764280 w 3764280"/>
              <a:gd name="connsiteY4" fmla="*/ 3589667 h 3764280"/>
              <a:gd name="connsiteX5" fmla="*/ 3589667 w 3764280"/>
              <a:gd name="connsiteY5" fmla="*/ 3764280 h 3764280"/>
              <a:gd name="connsiteX6" fmla="*/ 0 w 3764280"/>
              <a:gd name="connsiteY6" fmla="*/ 3764280 h 3764280"/>
              <a:gd name="connsiteX7" fmla="*/ 0 w 3764280"/>
              <a:gd name="connsiteY7" fmla="*/ 3116580 h 3764280"/>
              <a:gd name="connsiteX8" fmla="*/ 0 w 3764280"/>
              <a:gd name="connsiteY8" fmla="*/ 1729105 h 3764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64280" h="3764280">
                <a:moveTo>
                  <a:pt x="0" y="0"/>
                </a:moveTo>
                <a:lnTo>
                  <a:pt x="3764280" y="0"/>
                </a:lnTo>
                <a:lnTo>
                  <a:pt x="3764280" y="1729105"/>
                </a:lnTo>
                <a:lnTo>
                  <a:pt x="3764280" y="3116580"/>
                </a:lnTo>
                <a:lnTo>
                  <a:pt x="3764280" y="3589667"/>
                </a:lnTo>
                <a:lnTo>
                  <a:pt x="3589667" y="3764280"/>
                </a:lnTo>
                <a:lnTo>
                  <a:pt x="0" y="3764280"/>
                </a:lnTo>
                <a:lnTo>
                  <a:pt x="0" y="3116580"/>
                </a:lnTo>
                <a:lnTo>
                  <a:pt x="0" y="1729105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</p:spPr>
        <p:txBody>
          <a:bodyPr wrap="square">
            <a:no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bg2"/>
              </a:buClr>
              <a:buSzPct val="75000"/>
              <a:buFont typeface="Lucida Grande"/>
              <a:buNone/>
              <a:tabLst/>
              <a:defRPr sz="200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 dirty="0" smtClean="0"/>
              <a:t>Click to add picture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half" idx="2"/>
          </p:nvPr>
        </p:nvSpPr>
        <p:spPr>
          <a:xfrm>
            <a:off x="266700" y="1219200"/>
            <a:ext cx="4168775" cy="4762500"/>
          </a:xfrm>
        </p:spPr>
        <p:txBody>
          <a:bodyPr>
            <a:normAutofit/>
          </a:bodyPr>
          <a:lstStyle>
            <a:lvl1pPr marL="0" indent="0">
              <a:buNone/>
              <a:defRPr sz="2000" b="0">
                <a:solidFill>
                  <a:schemeClr val="accent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6700" y="6327006"/>
            <a:ext cx="350835" cy="32478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kumimoji="0" lang="en-US" sz="1000" b="1" i="0" u="none" strike="noStrike" kern="1200" cap="none" spc="0" normalizeH="0" baseline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fld id="{8ED1CEE6-8BBE-4393-857A-BEE0A5C48EE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5138" y="6327007"/>
            <a:ext cx="3920947" cy="32478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 i="1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Analog Devices Confidential Information—Not for External Distribution</a:t>
            </a:r>
            <a:br>
              <a:rPr lang="en-US" dirty="0" smtClean="0"/>
            </a:br>
            <a:r>
              <a:rPr lang="en-US" dirty="0" smtClean="0"/>
              <a:t>©2016 Analog Devices, Inc. All rights reserved.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2"/>
          </p:nvPr>
        </p:nvSpPr>
        <p:spPr>
          <a:xfrm>
            <a:off x="5073688" y="6334322"/>
            <a:ext cx="1035819" cy="32477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lang="en-US" sz="1000" i="1" kern="120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fld id="{E93CC8E9-41AD-419E-A603-4DFFE8DC68D0}" type="datetime1">
              <a:rPr lang="en-US" smtClean="0"/>
              <a:t>10/16/2019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60341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1" y="1"/>
            <a:ext cx="9143998" cy="10287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706967" y="1219200"/>
            <a:ext cx="4132234" cy="4762500"/>
          </a:xfrm>
        </p:spPr>
        <p:txBody>
          <a:bodyPr lIns="0" tIns="0" rIns="0" bIns="0"/>
          <a:lstStyle>
            <a:lvl1pPr>
              <a:defRPr/>
            </a:lvl1pPr>
            <a:lvl2pPr marL="4572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Font typeface="Wingdings" charset="2"/>
              <a:buChar char="§"/>
              <a:defRPr/>
            </a:lvl2pPr>
            <a:lvl3pPr marL="6858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3pPr>
            <a:lvl4pPr marL="9144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4pPr>
            <a:lvl5pPr marL="11430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266699" y="1219200"/>
            <a:ext cx="4168775" cy="4762500"/>
          </a:xfrm>
        </p:spPr>
        <p:txBody>
          <a:bodyPr lIns="0" tIns="0" rIns="0" bIns="0"/>
          <a:lstStyle>
            <a:lvl1pPr>
              <a:defRPr/>
            </a:lvl1pPr>
            <a:lvl2pPr marL="4572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Font typeface="Wingdings" charset="2"/>
              <a:buChar char="§"/>
              <a:defRPr/>
            </a:lvl2pPr>
            <a:lvl3pPr marL="6858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3pPr>
            <a:lvl4pPr marL="9144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4pPr>
            <a:lvl5pPr marL="1143000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6700" y="6327006"/>
            <a:ext cx="350835" cy="32478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kumimoji="0" lang="en-US" sz="1000" b="1" i="0" u="none" strike="noStrike" kern="1200" cap="none" spc="0" normalizeH="0" baseline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fld id="{8ED1CEE6-8BBE-4393-857A-BEE0A5C48EE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5138" y="6327007"/>
            <a:ext cx="3920947" cy="32478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 i="1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Analog Devices Confidential Information—Not for External Distribution</a:t>
            </a:r>
            <a:br>
              <a:rPr lang="en-US" dirty="0" smtClean="0"/>
            </a:br>
            <a:r>
              <a:rPr lang="en-US" dirty="0" smtClean="0"/>
              <a:t>©2016 Analog Devices, Inc. All rights reserved.</a:t>
            </a:r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5073688" y="6334322"/>
            <a:ext cx="1035819" cy="32477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lang="en-US" sz="1000" i="1" kern="120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fld id="{28D48C92-00BF-4BC6-AC11-58F6A0DB724E}" type="datetime1">
              <a:rPr lang="en-US" smtClean="0"/>
              <a:t>10/16/2019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3156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2" y="1"/>
            <a:ext cx="9143998" cy="1028700"/>
          </a:xfrm>
          <a:prstGeom prst="rect">
            <a:avLst/>
          </a:prstGeom>
          <a:solidFill>
            <a:schemeClr val="accent2"/>
          </a:solidFill>
        </p:spPr>
        <p:txBody>
          <a:bodyPr vert="horz" lIns="274320" tIns="182880" rIns="274320" bIns="91440" rtlCol="0" anchor="ctr" anchorCtr="0">
            <a:normAutofit/>
          </a:bodyPr>
          <a:lstStyle/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"/>
          </p:nvPr>
        </p:nvSpPr>
        <p:spPr>
          <a:xfrm>
            <a:off x="266700" y="1219200"/>
            <a:ext cx="8572500" cy="47625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</a:t>
            </a:r>
          </a:p>
          <a:p>
            <a:pPr marL="457200" lvl="1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Font typeface="Wingdings" charset="2"/>
              <a:buChar char="§"/>
            </a:pPr>
            <a:r>
              <a:rPr lang="en-US" dirty="0" smtClean="0"/>
              <a:t>Second level</a:t>
            </a:r>
          </a:p>
          <a:p>
            <a:pPr marL="685800" lvl="2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dirty="0" smtClean="0"/>
              <a:t>Third level</a:t>
            </a:r>
          </a:p>
          <a:p>
            <a:pPr marL="914400" lvl="3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dirty="0" smtClean="0"/>
              <a:t>Fourth level</a:t>
            </a:r>
          </a:p>
          <a:p>
            <a:pPr marL="1143000" lvl="4" indent="-228600" algn="l" defTabSz="457200" rtl="0" eaLnBrk="1" latinLnBrk="0" hangingPunct="1">
              <a:spcBef>
                <a:spcPct val="20000"/>
              </a:spcBef>
              <a:buClr>
                <a:srgbClr val="1E4056"/>
              </a:buClr>
              <a:buSzPct val="100000"/>
              <a:buFont typeface="Wingdings" panose="05000000000000000000" pitchFamily="2" charset="2"/>
              <a:buChar char="§"/>
            </a:pPr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5854" y="6259169"/>
            <a:ext cx="994800" cy="3999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6700" y="6327006"/>
            <a:ext cx="350835" cy="32478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kumimoji="0" lang="en-US" sz="1000" b="1" i="0" u="none" strike="noStrike" kern="1200" cap="none" spc="0" normalizeH="0" baseline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fld id="{8ED1CEE6-8BBE-4393-857A-BEE0A5C48EE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85138" y="6327007"/>
            <a:ext cx="3920947" cy="32478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1000" i="1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Analog Devices Confidential Information—Not for External Distribution</a:t>
            </a:r>
            <a:br>
              <a:rPr lang="en-US" dirty="0" smtClean="0"/>
            </a:br>
            <a:r>
              <a:rPr lang="en-US" dirty="0" smtClean="0"/>
              <a:t>©2016 Analog Devices, Inc. All rights reserved.</a:t>
            </a:r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5073688" y="6334322"/>
            <a:ext cx="1035819" cy="32477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lang="en-US" sz="1000" i="1" kern="1200" smtClean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F346E72-F734-46DB-A290-EFE882D0BCE4}" type="datetime1">
              <a:rPr lang="en-US" smtClean="0"/>
              <a:t>10/16/2019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805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678" r:id="rId2"/>
    <p:sldLayoutId id="2147483697" r:id="rId3"/>
    <p:sldLayoutId id="2147483699" r:id="rId4"/>
    <p:sldLayoutId id="2147483677" r:id="rId5"/>
    <p:sldLayoutId id="2147483698" r:id="rId6"/>
    <p:sldLayoutId id="2147483680" r:id="rId7"/>
    <p:sldLayoutId id="2147483681" r:id="rId8"/>
    <p:sldLayoutId id="2147483700" r:id="rId9"/>
    <p:sldLayoutId id="2147483702" r:id="rId10"/>
    <p:sldLayoutId id="2147483679" r:id="rId11"/>
    <p:sldLayoutId id="2147483703" r:id="rId12"/>
  </p:sldLayoutIdLst>
  <p:timing>
    <p:tnLst>
      <p:par>
        <p:cTn id="1" dur="indefinite" restart="never" nodeType="tmRoot"/>
      </p:par>
    </p:tnLst>
  </p:timing>
  <p:hf hdr="0"/>
  <p:txStyles>
    <p:titleStyle>
      <a:lvl1pPr marL="0" indent="0" algn="l" defTabSz="457200" rtl="0" eaLnBrk="1" latinLnBrk="0" hangingPunct="1">
        <a:spcBef>
          <a:spcPct val="0"/>
        </a:spcBef>
        <a:buNone/>
        <a:defRPr sz="2400" b="1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spcBef>
          <a:spcPts val="1000"/>
        </a:spcBef>
        <a:buClr>
          <a:schemeClr val="bg2"/>
        </a:buClr>
        <a:buSzPct val="75000"/>
        <a:buFont typeface="Lucida Grande"/>
        <a:buChar char="►"/>
        <a:defRPr lang="en-US" sz="2000" b="0" kern="1200" baseline="0" dirty="0" smtClean="0">
          <a:solidFill>
            <a:srgbClr val="000000"/>
          </a:solidFill>
          <a:latin typeface="+mn-lt"/>
          <a:ea typeface="+mn-ea"/>
          <a:cs typeface="+mn-cs"/>
        </a:defRPr>
      </a:lvl1pPr>
      <a:lvl2pPr marL="514350" indent="-285750" algn="l" defTabSz="457200" rtl="0" eaLnBrk="1" latinLnBrk="0" hangingPunct="1">
        <a:spcBef>
          <a:spcPct val="20000"/>
        </a:spcBef>
        <a:buFont typeface="Arial"/>
        <a:buChar char="–"/>
        <a:defRPr lang="en-US" sz="1800" kern="1200" baseline="0" dirty="0" smtClean="0">
          <a:solidFill>
            <a:srgbClr val="000000"/>
          </a:solidFill>
          <a:latin typeface="+mn-lt"/>
          <a:ea typeface="+mn-ea"/>
          <a:cs typeface="+mn-cs"/>
        </a:defRPr>
      </a:lvl2pPr>
      <a:lvl3pPr marL="742950" indent="-285750" algn="l" defTabSz="457200" rtl="0" eaLnBrk="1" latinLnBrk="0" hangingPunct="1">
        <a:spcBef>
          <a:spcPct val="20000"/>
        </a:spcBef>
        <a:buFont typeface="Arial"/>
        <a:buChar char="•"/>
        <a:defRPr lang="en-US" sz="1600" kern="1200" baseline="0" dirty="0" smtClean="0">
          <a:solidFill>
            <a:srgbClr val="000000"/>
          </a:solidFill>
          <a:latin typeface="+mn-lt"/>
          <a:ea typeface="+mn-ea"/>
          <a:cs typeface="+mn-cs"/>
        </a:defRPr>
      </a:lvl3pPr>
      <a:lvl4pPr marL="971550" indent="-285750" algn="l" defTabSz="457200" rtl="0" eaLnBrk="1" latinLnBrk="0" hangingPunct="1">
        <a:spcBef>
          <a:spcPct val="20000"/>
        </a:spcBef>
        <a:buFont typeface="Arial"/>
        <a:buChar char="–"/>
        <a:defRPr lang="en-US" sz="1400" kern="1200" dirty="0" smtClean="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lang="en-US" sz="1200" kern="1200" baseline="0" dirty="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2" pos="168" userDrawn="1">
          <p15:clr>
            <a:srgbClr val="F26B43"/>
          </p15:clr>
        </p15:guide>
        <p15:guide id="3" pos="5568">
          <p15:clr>
            <a:srgbClr val="F26B43"/>
          </p15:clr>
        </p15:guide>
        <p15:guide id="4" orient="horz" pos="768" userDrawn="1">
          <p15:clr>
            <a:srgbClr val="F26B43"/>
          </p15:clr>
        </p15:guide>
        <p15:guide id="0" pos="2962" userDrawn="1">
          <p15:clr>
            <a:srgbClr val="F26B43"/>
          </p15:clr>
        </p15:guide>
        <p15:guide id="5" pos="2794" userDrawn="1">
          <p15:clr>
            <a:srgbClr val="F26B43"/>
          </p15:clr>
        </p15:guide>
        <p15:guide id="6" orient="horz" pos="648" userDrawn="1">
          <p15:clr>
            <a:srgbClr val="F26B43"/>
          </p15:clr>
        </p15:guide>
        <p15:guide id="7" orient="horz" pos="37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AD9213 PCB layout with GSGSG RF Probe Pads</a:t>
            </a:r>
            <a:br>
              <a:rPr lang="en-US" dirty="0" smtClean="0"/>
            </a:br>
            <a:r>
              <a:rPr lang="en-US" dirty="0" smtClean="0"/>
              <a:t>GSGSG = Ground, Signal, Ground, Signal Ground)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ED1CEE6-8BBE-4393-857A-BEE0A5C48EE0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422EFDF-0997-4FE8-940C-CA5C408151BF}" type="datetime1">
              <a:rPr lang="en-US" smtClean="0"/>
              <a:t>10/16/2019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7383" y="1190076"/>
            <a:ext cx="5285232" cy="4968240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2615784" y="2136098"/>
            <a:ext cx="1768839" cy="78345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49902" y="1641914"/>
            <a:ext cx="3150005" cy="392693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457200">
              <a:buClr>
                <a:srgbClr val="1E4056"/>
              </a:buClr>
              <a:buSzPct val="75000"/>
            </a:pPr>
            <a:r>
              <a:rPr lang="en-US" sz="1200" dirty="0">
                <a:solidFill>
                  <a:srgbClr val="000000"/>
                </a:solidFill>
              </a:rPr>
              <a:t>ADC Package </a:t>
            </a:r>
            <a:r>
              <a:rPr lang="en-US" sz="1200" dirty="0" smtClean="0">
                <a:solidFill>
                  <a:srgbClr val="000000"/>
                </a:solidFill>
              </a:rPr>
              <a:t>Outline (Dark </a:t>
            </a:r>
            <a:r>
              <a:rPr lang="en-US" sz="1200" dirty="0">
                <a:solidFill>
                  <a:srgbClr val="000000"/>
                </a:solidFill>
              </a:rPr>
              <a:t>Red Outline)</a:t>
            </a:r>
          </a:p>
          <a:p>
            <a:pPr defTabSz="457200">
              <a:buClr>
                <a:srgbClr val="1E4056"/>
              </a:buClr>
              <a:buSzPct val="75000"/>
            </a:pPr>
            <a:endParaRPr lang="en-US" sz="1200" dirty="0" smtClean="0">
              <a:solidFill>
                <a:srgbClr val="000000"/>
              </a:solidFill>
            </a:endParaRPr>
          </a:p>
          <a:p>
            <a:pPr defTabSz="457200">
              <a:buClr>
                <a:srgbClr val="1E4056"/>
              </a:buClr>
              <a:buSzPct val="75000"/>
            </a:pPr>
            <a:r>
              <a:rPr lang="en-US" sz="1200" dirty="0" smtClean="0">
                <a:solidFill>
                  <a:srgbClr val="000000"/>
                </a:solidFill>
              </a:rPr>
              <a:t>RF Probe Pad (5 Gold Rectangles)</a:t>
            </a:r>
          </a:p>
          <a:p>
            <a:pPr defTabSz="457200">
              <a:buClr>
                <a:srgbClr val="1E4056"/>
              </a:buClr>
              <a:buSzPct val="75000"/>
            </a:pPr>
            <a:endParaRPr lang="en-US" sz="1200" dirty="0">
              <a:solidFill>
                <a:srgbClr val="000000"/>
              </a:solidFill>
            </a:endParaRPr>
          </a:p>
          <a:p>
            <a:pPr defTabSz="457200">
              <a:buClr>
                <a:srgbClr val="1E4056"/>
              </a:buClr>
              <a:buSzPct val="75000"/>
            </a:pPr>
            <a:r>
              <a:rPr lang="en-US" sz="1200" dirty="0" smtClean="0">
                <a:solidFill>
                  <a:srgbClr val="000000"/>
                </a:solidFill>
              </a:rPr>
              <a:t>RF Probe Pad is 42mil from package</a:t>
            </a:r>
          </a:p>
          <a:p>
            <a:pPr defTabSz="457200">
              <a:buClr>
                <a:srgbClr val="1E4056"/>
              </a:buClr>
              <a:buSzPct val="75000"/>
            </a:pPr>
            <a:r>
              <a:rPr lang="en-US" sz="1200" dirty="0">
                <a:solidFill>
                  <a:srgbClr val="000000"/>
                </a:solidFill>
              </a:rPr>
              <a:t>e</a:t>
            </a:r>
            <a:r>
              <a:rPr lang="en-US" sz="1200" dirty="0" smtClean="0">
                <a:solidFill>
                  <a:srgbClr val="000000"/>
                </a:solidFill>
              </a:rPr>
              <a:t>dge and 71.5 mil from Solder Balls</a:t>
            </a:r>
          </a:p>
          <a:p>
            <a:pPr defTabSz="457200">
              <a:buClr>
                <a:srgbClr val="1E4056"/>
              </a:buClr>
              <a:buSzPct val="75000"/>
            </a:pPr>
            <a:endParaRPr lang="en-US" sz="1200" dirty="0">
              <a:solidFill>
                <a:srgbClr val="000000"/>
              </a:solidFill>
            </a:endParaRPr>
          </a:p>
          <a:p>
            <a:pPr defTabSz="457200">
              <a:buClr>
                <a:srgbClr val="1E4056"/>
              </a:buClr>
              <a:buSzPct val="75000"/>
            </a:pPr>
            <a:r>
              <a:rPr lang="en-US" sz="1200" dirty="0" smtClean="0">
                <a:solidFill>
                  <a:srgbClr val="000000"/>
                </a:solidFill>
              </a:rPr>
              <a:t>Transmission Line Parameters</a:t>
            </a:r>
          </a:p>
          <a:p>
            <a:pPr defTabSz="457200">
              <a:buClr>
                <a:srgbClr val="1E4056"/>
              </a:buClr>
              <a:buSzPct val="75000"/>
            </a:pPr>
            <a:r>
              <a:rPr lang="en-US" sz="1200" dirty="0">
                <a:solidFill>
                  <a:srgbClr val="000000"/>
                </a:solidFill>
              </a:rPr>
              <a:t>Total length of each transmission line, from solder balls to probe pad, is 76.6 mil</a:t>
            </a:r>
          </a:p>
          <a:p>
            <a:pPr defTabSz="457200">
              <a:buClr>
                <a:srgbClr val="1E4056"/>
              </a:buClr>
              <a:buSzPct val="75000"/>
            </a:pPr>
            <a:endParaRPr lang="en-US" sz="1200" dirty="0" smtClean="0">
              <a:solidFill>
                <a:srgbClr val="000000"/>
              </a:solidFill>
            </a:endParaRPr>
          </a:p>
          <a:p>
            <a:pPr defTabSz="457200">
              <a:buClr>
                <a:srgbClr val="1E4056"/>
              </a:buClr>
              <a:buSzPct val="75000"/>
            </a:pPr>
            <a:r>
              <a:rPr lang="en-US" sz="1200" dirty="0" smtClean="0">
                <a:solidFill>
                  <a:srgbClr val="000000"/>
                </a:solidFill>
              </a:rPr>
              <a:t>Zo = 50</a:t>
            </a:r>
            <a:r>
              <a:rPr lang="el-GR" sz="1200" dirty="0" smtClean="0">
                <a:solidFill>
                  <a:srgbClr val="000000"/>
                </a:solidFill>
              </a:rPr>
              <a:t>Ω</a:t>
            </a:r>
            <a:r>
              <a:rPr lang="en-US" sz="1200" dirty="0" smtClean="0">
                <a:solidFill>
                  <a:srgbClr val="000000"/>
                </a:solidFill>
              </a:rPr>
              <a:t> Differential</a:t>
            </a:r>
          </a:p>
          <a:p>
            <a:pPr defTabSz="457200">
              <a:buClr>
                <a:srgbClr val="1E4056"/>
              </a:buClr>
              <a:buSzPct val="75000"/>
            </a:pPr>
            <a:endParaRPr lang="en-US" sz="1200" dirty="0" smtClean="0">
              <a:solidFill>
                <a:srgbClr val="000000"/>
              </a:solidFill>
            </a:endParaRPr>
          </a:p>
          <a:p>
            <a:pPr defTabSz="457200">
              <a:buClr>
                <a:srgbClr val="1E4056"/>
              </a:buClr>
              <a:buSzPct val="75000"/>
            </a:pPr>
            <a:r>
              <a:rPr lang="en-US" sz="1200" dirty="0" smtClean="0">
                <a:solidFill>
                  <a:srgbClr val="000000"/>
                </a:solidFill>
              </a:rPr>
              <a:t>Transmission line </a:t>
            </a:r>
            <a:r>
              <a:rPr lang="en-US" sz="1200" dirty="0">
                <a:solidFill>
                  <a:srgbClr val="000000"/>
                </a:solidFill>
              </a:rPr>
              <a:t>w</a:t>
            </a:r>
            <a:r>
              <a:rPr lang="en-US" sz="1200" dirty="0" smtClean="0">
                <a:solidFill>
                  <a:srgbClr val="000000"/>
                </a:solidFill>
              </a:rPr>
              <a:t>idth is variable</a:t>
            </a:r>
          </a:p>
          <a:p>
            <a:pPr defTabSz="457200">
              <a:buClr>
                <a:srgbClr val="1E4056"/>
              </a:buClr>
              <a:buSzPct val="75000"/>
            </a:pPr>
            <a:r>
              <a:rPr lang="en-US" sz="1200" dirty="0" smtClean="0">
                <a:solidFill>
                  <a:srgbClr val="000000"/>
                </a:solidFill>
              </a:rPr>
              <a:t>24 mil from solder </a:t>
            </a:r>
            <a:r>
              <a:rPr lang="en-US" sz="1200" dirty="0">
                <a:solidFill>
                  <a:srgbClr val="000000"/>
                </a:solidFill>
              </a:rPr>
              <a:t>b</a:t>
            </a:r>
            <a:r>
              <a:rPr lang="en-US" sz="1200" dirty="0" smtClean="0">
                <a:solidFill>
                  <a:srgbClr val="000000"/>
                </a:solidFill>
              </a:rPr>
              <a:t>alls to separation point.</a:t>
            </a:r>
          </a:p>
          <a:p>
            <a:pPr defTabSz="457200">
              <a:buClr>
                <a:srgbClr val="1E4056"/>
              </a:buClr>
              <a:buSzPct val="75000"/>
            </a:pPr>
            <a:r>
              <a:rPr lang="en-US" sz="1200" dirty="0" smtClean="0">
                <a:solidFill>
                  <a:srgbClr val="000000"/>
                </a:solidFill>
              </a:rPr>
              <a:t>26 mil from separation point to probe pad.</a:t>
            </a:r>
          </a:p>
          <a:p>
            <a:pPr defTabSz="457200">
              <a:buClr>
                <a:srgbClr val="1E4056"/>
              </a:buClr>
              <a:buSzPct val="75000"/>
            </a:pPr>
            <a:endParaRPr lang="en-US" sz="1200" dirty="0" smtClean="0">
              <a:solidFill>
                <a:srgbClr val="000000"/>
              </a:solidFill>
            </a:endParaRPr>
          </a:p>
          <a:p>
            <a:pPr defTabSz="457200">
              <a:buClr>
                <a:srgbClr val="1E4056"/>
              </a:buClr>
              <a:buSzPct val="75000"/>
            </a:pPr>
            <a:r>
              <a:rPr lang="en-US" sz="1200" dirty="0">
                <a:solidFill>
                  <a:srgbClr val="000000"/>
                </a:solidFill>
              </a:rPr>
              <a:t>The effects from the short traces on the board are not </a:t>
            </a:r>
            <a:r>
              <a:rPr lang="en-US" sz="1200" dirty="0" smtClean="0">
                <a:solidFill>
                  <a:srgbClr val="000000"/>
                </a:solidFill>
              </a:rPr>
              <a:t>de-embedded from the measured parameters.</a:t>
            </a:r>
            <a:endParaRPr lang="en-US" sz="1200" dirty="0">
              <a:solidFill>
                <a:srgbClr val="000000"/>
              </a:solidFill>
            </a:endParaRPr>
          </a:p>
          <a:p>
            <a:pPr defTabSz="457200">
              <a:buClr>
                <a:srgbClr val="1E4056"/>
              </a:buClr>
              <a:buSzPct val="75000"/>
            </a:pPr>
            <a:endParaRPr lang="en-US" sz="1200" dirty="0">
              <a:solidFill>
                <a:srgbClr val="000000"/>
              </a:solidFill>
            </a:endParaRPr>
          </a:p>
          <a:p>
            <a:pPr defTabSz="457200">
              <a:buClr>
                <a:srgbClr val="1E4056"/>
              </a:buClr>
              <a:buSzPct val="75000"/>
            </a:pPr>
            <a:r>
              <a:rPr lang="en-US" sz="1200" dirty="0" smtClean="0">
                <a:solidFill>
                  <a:srgbClr val="000000"/>
                </a:solidFill>
              </a:rPr>
              <a:t>Additional details about the transmission lines can be defined by analyzing the Gerber layout files and PCB </a:t>
            </a:r>
            <a:r>
              <a:rPr lang="en-US" sz="1200" dirty="0" err="1" smtClean="0">
                <a:solidFill>
                  <a:srgbClr val="000000"/>
                </a:solidFill>
              </a:rPr>
              <a:t>stackup</a:t>
            </a:r>
            <a:r>
              <a:rPr lang="en-US" sz="1200" dirty="0" smtClean="0">
                <a:solidFill>
                  <a:srgbClr val="000000"/>
                </a:solidFill>
              </a:rPr>
              <a:t> provided below.</a:t>
            </a:r>
          </a:p>
          <a:p>
            <a:pPr defTabSz="457200">
              <a:buClr>
                <a:srgbClr val="1E4056"/>
              </a:buClr>
              <a:buSzPct val="75000"/>
            </a:pPr>
            <a:endParaRPr lang="en-US" sz="1200" dirty="0">
              <a:solidFill>
                <a:srgbClr val="00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117955" y="1739707"/>
            <a:ext cx="1585691" cy="749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5886579"/>
              </p:ext>
            </p:extLst>
          </p:nvPr>
        </p:nvGraphicFramePr>
        <p:xfrm>
          <a:off x="1137842" y="6143625"/>
          <a:ext cx="914400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Packager Shell Object" showAsIcon="1" r:id="rId4" imgW="914400" imgH="714240" progId="Package">
                  <p:embed/>
                </p:oleObj>
              </mc:Choice>
              <mc:Fallback>
                <p:oleObj name="Packager Shell Object" showAsIcon="1" r:id="rId4" imgW="914400" imgH="71424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37842" y="6143625"/>
                        <a:ext cx="914400" cy="714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3512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DITemplate">
  <a:themeElements>
    <a:clrScheme name="Analog Devices Color Palette">
      <a:dk1>
        <a:srgbClr val="000000"/>
      </a:dk1>
      <a:lt1>
        <a:srgbClr val="FFFFFF"/>
      </a:lt1>
      <a:dk2>
        <a:srgbClr val="003D61"/>
      </a:dk2>
      <a:lt2>
        <a:srgbClr val="1E4056"/>
      </a:lt2>
      <a:accent1>
        <a:srgbClr val="009FBD"/>
      </a:accent1>
      <a:accent2>
        <a:srgbClr val="003D61"/>
      </a:accent2>
      <a:accent3>
        <a:srgbClr val="A91D45"/>
      </a:accent3>
      <a:accent4>
        <a:srgbClr val="27B34F"/>
      </a:accent4>
      <a:accent5>
        <a:srgbClr val="7C4A8B"/>
      </a:accent5>
      <a:accent6>
        <a:srgbClr val="FF7200"/>
      </a:accent6>
      <a:hlink>
        <a:srgbClr val="009FBD"/>
      </a:hlink>
      <a:folHlink>
        <a:srgbClr val="7C4A8B"/>
      </a:folHlink>
    </a:clrScheme>
    <a:fontScheme name="ADI PPT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  <a:miter lim="800000"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 marL="228600" indent="-228600" defTabSz="457200">
          <a:spcBef>
            <a:spcPts val="1000"/>
          </a:spcBef>
          <a:buClr>
            <a:srgbClr val="1E4056"/>
          </a:buClr>
          <a:buSzPct val="75000"/>
          <a:buFont typeface="Lucida Grande"/>
          <a:buChar char="►"/>
          <a:defRPr sz="2000" dirty="0">
            <a:solidFill>
              <a:srgbClr val="000000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DI 2016 4x3 Internal Only.potx" id="{8888CCD9-37D1-4639-8803-83623E5AE7C8}" vid="{0BDE2584-2E55-4397-BD75-B3D5D2BCA00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ADI 2016 4x3 Internal Only</Template>
  <TotalTime>7966</TotalTime>
  <Words>126</Words>
  <Application>Microsoft Office PowerPoint</Application>
  <PresentationFormat>On-screen Show (4:3)</PresentationFormat>
  <Paragraphs>22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Lucida Grande</vt:lpstr>
      <vt:lpstr>Arial</vt:lpstr>
      <vt:lpstr>Wingdings</vt:lpstr>
      <vt:lpstr>Wingdings 3</vt:lpstr>
      <vt:lpstr>ADITemplate</vt:lpstr>
      <vt:lpstr>Packager Shell Object</vt:lpstr>
      <vt:lpstr>AD9213 PCB layout with GSGSG RF Probe Pads GSGSG = Ground, Signal, Ground, Signal Ground)</vt:lpstr>
    </vt:vector>
  </TitlesOfParts>
  <Company>Analog Devices,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AD9213_17 R2 S-parameter Measurements</dc:title>
  <dc:creator>Turner, Ron</dc:creator>
  <dc:description>ADI PowerPoint v.6 © 1995 - 2016 Analog Devices, Inc. All Rights Reserved</dc:description>
  <cp:lastModifiedBy>Ito, Douglas</cp:lastModifiedBy>
  <cp:revision>152</cp:revision>
  <cp:lastPrinted>2016-09-28T15:50:58Z</cp:lastPrinted>
  <dcterms:created xsi:type="dcterms:W3CDTF">2016-09-21T19:57:37Z</dcterms:created>
  <dcterms:modified xsi:type="dcterms:W3CDTF">2019-10-16T15:07:34Z</dcterms:modified>
</cp:coreProperties>
</file>