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4"/>
  </p:sldMasterIdLst>
  <p:notesMasterIdLst>
    <p:notesMasterId r:id="rId7"/>
  </p:notesMasterIdLst>
  <p:handoutMasterIdLst>
    <p:handoutMasterId r:id="rId8"/>
  </p:handoutMasterIdLst>
  <p:sldIdLst>
    <p:sldId id="277" r:id="rId5"/>
    <p:sldId id="289" r:id="rId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 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B9"/>
    <a:srgbClr val="000000"/>
    <a:srgbClr val="E7E8EA"/>
    <a:srgbClr val="CBCED2"/>
    <a:srgbClr val="27B34F"/>
    <a:srgbClr val="009FBD"/>
    <a:srgbClr val="009F59"/>
    <a:srgbClr val="003D61"/>
    <a:srgbClr val="3DDCE6"/>
    <a:srgbClr val="7C4A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95" autoAdjust="0"/>
  </p:normalViewPr>
  <p:slideViewPr>
    <p:cSldViewPr snapToGrid="0" snapToObjects="1">
      <p:cViewPr varScale="1">
        <p:scale>
          <a:sx n="92" d="100"/>
          <a:sy n="92" d="100"/>
        </p:scale>
        <p:origin x="150" y="558"/>
      </p:cViewPr>
      <p:guideLst/>
    </p:cSldViewPr>
  </p:slideViewPr>
  <p:outlineViewPr>
    <p:cViewPr>
      <p:scale>
        <a:sx n="33" d="100"/>
        <a:sy n="33" d="100"/>
      </p:scale>
      <p:origin x="0" y="1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3" d="100"/>
          <a:sy n="113" d="100"/>
        </p:scale>
        <p:origin x="303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200"/>
            </a:lvl1pPr>
          </a:lstStyle>
          <a:p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597444" y="8829967"/>
            <a:ext cx="411333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200"/>
            </a:lvl1pPr>
          </a:lstStyle>
          <a:p>
            <a:fld id="{013FF889-DBB5-E540-8E75-47BFCA628842}" type="slidenum">
              <a:rPr lang="en-US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37839" y="8829967"/>
            <a:ext cx="3271521" cy="464820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Analog Devices Confidential Information</a:t>
            </a:r>
          </a:p>
        </p:txBody>
      </p:sp>
      <p:sp>
        <p:nvSpPr>
          <p:cNvPr id="7" name="Header Placeholder 1"/>
          <p:cNvSpPr>
            <a:spLocks noGrp="1"/>
          </p:cNvSpPr>
          <p:nvPr>
            <p:ph type="hdr" sz="quarter"/>
          </p:nvPr>
        </p:nvSpPr>
        <p:spPr>
          <a:xfrm>
            <a:off x="1676234" y="108612"/>
            <a:ext cx="4282113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l">
              <a:defRPr sz="1200"/>
            </a:lvl1pPr>
          </a:lstStyle>
          <a:p>
            <a:endParaRPr lang="en-US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quarter" idx="1"/>
          </p:nvPr>
        </p:nvSpPr>
        <p:spPr>
          <a:xfrm>
            <a:off x="6056670" y="108612"/>
            <a:ext cx="952107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r">
              <a:defRPr sz="1200"/>
            </a:lvl1pPr>
          </a:lstStyle>
          <a:p>
            <a:fld id="{2C2AD557-2032-D74A-B281-F0540E660787}" type="datetimeFigureOut">
              <a:rPr lang="en-US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5/27/2021</a:t>
            </a:fld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51" y="108612"/>
            <a:ext cx="1323726" cy="535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1346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814897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i="1" dirty="0">
                <a:solidFill>
                  <a:srgbClr val="FFFFFF">
                    <a:lumMod val="65000"/>
                  </a:srgbClr>
                </a:solidFill>
              </a:rPr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09360" y="8829967"/>
            <a:ext cx="699418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000" b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0B8651-D313-4300-801F-8365670269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37839" y="8829967"/>
            <a:ext cx="3271521" cy="464820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Analog Devices Confidential Information</a:t>
            </a:r>
          </a:p>
        </p:txBody>
      </p:sp>
      <p:sp>
        <p:nvSpPr>
          <p:cNvPr id="9" name="Header Placeholder 1"/>
          <p:cNvSpPr>
            <a:spLocks noGrp="1"/>
          </p:cNvSpPr>
          <p:nvPr>
            <p:ph type="hdr" sz="quarter"/>
          </p:nvPr>
        </p:nvSpPr>
        <p:spPr>
          <a:xfrm>
            <a:off x="1676234" y="108612"/>
            <a:ext cx="4282113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l">
              <a:defRPr sz="1200"/>
            </a:lvl1pPr>
          </a:lstStyle>
          <a:p>
            <a:endParaRPr lang="en-US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quarter" idx="1"/>
          </p:nvPr>
        </p:nvSpPr>
        <p:spPr>
          <a:xfrm>
            <a:off x="6056670" y="108612"/>
            <a:ext cx="952107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r">
              <a:defRPr sz="1200"/>
            </a:lvl1pPr>
          </a:lstStyle>
          <a:p>
            <a:fld id="{2C2AD557-2032-D74A-B281-F0540E660787}" type="datetimeFigureOut">
              <a:rPr lang="en-US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5/27/2021</a:t>
            </a:fld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1" y="108612"/>
            <a:ext cx="1323726" cy="535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3899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71450" algn="l" defTabSz="914400" rtl="0" eaLnBrk="1" latinLnBrk="0" hangingPunct="1">
      <a:buClr>
        <a:schemeClr val="tx2"/>
      </a:buClr>
      <a:buSzPct val="75000"/>
      <a:buFont typeface="Wingdings 3" panose="05040102010807070707" pitchFamily="18" charset="2"/>
      <a:buChar char="u"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44488" indent="-171450" algn="l" defTabSz="914400" rtl="0" eaLnBrk="1" latinLnBrk="0" hangingPunct="1">
      <a:buClr>
        <a:schemeClr val="tx2"/>
      </a:buClr>
      <a:buSzPct val="100000"/>
      <a:buFont typeface="Wingdings" panose="05000000000000000000" pitchFamily="2" charset="2"/>
      <a:buChar char="§"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511175" indent="-171450" algn="l" defTabSz="914400" rtl="0" eaLnBrk="1" latinLnBrk="0" hangingPunct="1">
      <a:buClr>
        <a:schemeClr val="tx2"/>
      </a:buClr>
      <a:buSzPct val="100000"/>
      <a:buFont typeface="Wingdings" panose="05000000000000000000" pitchFamily="2" charset="2"/>
      <a:buChar char="§"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688975" indent="-171450" algn="l" defTabSz="914400" rtl="0" eaLnBrk="1" latinLnBrk="0" hangingPunct="1">
      <a:buClr>
        <a:schemeClr val="tx2"/>
      </a:buClr>
      <a:buSzPct val="100000"/>
      <a:buFont typeface="Wingdings" panose="05000000000000000000" pitchFamily="2" charset="2"/>
      <a:buChar char="§"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855663" indent="-171450" algn="l" defTabSz="914400" rtl="0" eaLnBrk="1" latinLnBrk="0" hangingPunct="1">
      <a:buClr>
        <a:schemeClr val="tx2"/>
      </a:buClr>
      <a:buSzPct val="100000"/>
      <a:buFont typeface="Wingdings" panose="05000000000000000000" pitchFamily="2" charset="2"/>
      <a:buChar char="§"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814388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B8651-D313-4300-801F-83656702695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21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47472" y="4584192"/>
            <a:ext cx="5913437" cy="1397509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342900" indent="-342900">
              <a:buNone/>
              <a:defRPr lang="en-US" sz="1800" i="0" kern="1200" cap="none" baseline="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None/>
              <a:defRPr lang="en-US" sz="1500" i="1" kern="1200" dirty="0" smtClean="0">
                <a:solidFill>
                  <a:schemeClr val="accent2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marL="0" lvl="0" indent="0" algn="l" defTabSz="457200" rtl="0" eaLnBrk="1" latinLnBrk="0" hangingPunct="1">
              <a:spcBef>
                <a:spcPct val="20000"/>
              </a:spcBef>
            </a:pPr>
            <a:r>
              <a:rPr lang="en-US" dirty="0"/>
              <a:t>Click To Add Presenter</a:t>
            </a:r>
          </a:p>
        </p:txBody>
      </p:sp>
      <p:sp>
        <p:nvSpPr>
          <p:cNvPr id="1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347472" y="838200"/>
            <a:ext cx="5913438" cy="3647122"/>
          </a:xfrm>
          <a:prstGeom prst="rect">
            <a:avLst/>
          </a:prstGeom>
          <a:noFill/>
        </p:spPr>
        <p:txBody>
          <a:bodyPr vert="horz" lIns="0" tIns="0" rIns="0" bIns="0" rtlCol="0" anchor="b">
            <a:normAutofit/>
          </a:bodyPr>
          <a:lstStyle>
            <a:lvl1pPr>
              <a:defRPr lang="en-US" sz="5400" i="0" dirty="0">
                <a:solidFill>
                  <a:schemeClr val="bg1"/>
                </a:solidFill>
              </a:defRPr>
            </a:lvl1pPr>
          </a:lstStyle>
          <a:p>
            <a:pPr lvl="0">
              <a:spcBef>
                <a:spcPts val="1000"/>
              </a:spcBef>
              <a:buClr>
                <a:schemeClr val="bg2"/>
              </a:buClr>
              <a:buSzPct val="75000"/>
              <a:buFont typeface="Lucida Grande"/>
            </a:pPr>
            <a:r>
              <a:rPr lang="en-US" dirty="0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E3F95C5-78BE-DB40-AE90-52800DB15193}"/>
              </a:ext>
            </a:extLst>
          </p:cNvPr>
          <p:cNvCxnSpPr>
            <a:cxnSpLocks/>
          </p:cNvCxnSpPr>
          <p:nvPr userDrawn="1"/>
        </p:nvCxnSpPr>
        <p:spPr>
          <a:xfrm flipV="1">
            <a:off x="6915464" y="1066800"/>
            <a:ext cx="0" cy="4914902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D9F6493F-ABAB-D244-B8F4-D7FB3E372F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107" y="2939436"/>
            <a:ext cx="2588042" cy="10396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FD93C4-BA43-B749-A3AB-314535C186CC}"/>
              </a:ext>
            </a:extLst>
          </p:cNvPr>
          <p:cNvSpPr txBox="1"/>
          <p:nvPr userDrawn="1"/>
        </p:nvSpPr>
        <p:spPr>
          <a:xfrm>
            <a:off x="9300117" y="4125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28600" indent="-228600" defTabSz="457200">
              <a:spcBef>
                <a:spcPts val="1000"/>
              </a:spcBef>
              <a:buClr>
                <a:srgbClr val="1E4056"/>
              </a:buClr>
              <a:buSzPct val="75000"/>
              <a:buFont typeface="Lucida Grande"/>
              <a:buChar char="►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6A914A6-777E-3347-98B0-C6A6679EF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ADA7408-8793-8F43-B452-FCE09CDC46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/>
              <a:pPr>
                <a:defRPr/>
              </a:pPr>
              <a:t>‹#›</a:t>
            </a:fld>
            <a:r>
              <a:rPr lang="en-US" b="0"/>
              <a:t> </a:t>
            </a:r>
            <a:r>
              <a:rPr lang="en-US" sz="1600" b="0" i="1" normalizeH="1" baseline="-11000"/>
              <a:t>//</a:t>
            </a:r>
            <a:endParaRPr lang="en-US" sz="1600" b="0" baseline="-11000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82C2F385-4E1E-1D43-91A8-93579843C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455006E-543A-604E-9D58-101A6BF31D49}" type="datetime3">
              <a:rPr lang="en-US" i="0" smtClean="0"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81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/>
          <a:p>
            <a:r>
              <a:rPr lang="en-US" dirty="0"/>
              <a:t>Click to Edit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6278034" y="1066800"/>
            <a:ext cx="5913966" cy="49149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Lucida Grande"/>
              <a:buNone/>
              <a:tabLst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355601" y="1066800"/>
            <a:ext cx="5558367" cy="4914900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E6B84C6-07FB-804B-A710-4CC5B87F173D}"/>
              </a:ext>
            </a:extLst>
          </p:cNvPr>
          <p:cNvCxnSpPr/>
          <p:nvPr userDrawn="1"/>
        </p:nvCxnSpPr>
        <p:spPr>
          <a:xfrm>
            <a:off x="6096000" y="1066800"/>
            <a:ext cx="0" cy="4914900"/>
          </a:xfrm>
          <a:prstGeom prst="line">
            <a:avLst/>
          </a:prstGeom>
          <a:ln w="158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F7F5365-E65A-5148-9AFC-5DF4831D0D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5439F5F-8DAC-5346-AF0B-999D620B8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67D47C2-D3DA-E74F-BF06-C8AD90115771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C410F6B-F7D9-7145-9B06-1D791680CA95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03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75956" y="1066800"/>
            <a:ext cx="5573144" cy="49149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355600" y="1066800"/>
            <a:ext cx="5557838" cy="49149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B9AC7B3-6567-C447-935E-E93CF5955E44}"/>
              </a:ext>
            </a:extLst>
          </p:cNvPr>
          <p:cNvCxnSpPr/>
          <p:nvPr userDrawn="1"/>
        </p:nvCxnSpPr>
        <p:spPr>
          <a:xfrm>
            <a:off x="6096000" y="1066800"/>
            <a:ext cx="0" cy="4914900"/>
          </a:xfrm>
          <a:prstGeom prst="line">
            <a:avLst/>
          </a:prstGeom>
          <a:ln w="158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BFCD2AB1-E689-5C4E-AFC3-5C01813C84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1286726-DC4B-2E4B-8C35-9B7ED9C63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AE00B53-6624-234F-A6CC-4C4CCEFC1F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EFDDE98-9F66-8A4D-86DC-ED7270E55957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31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0" y="1066800"/>
            <a:ext cx="6095999" cy="2484812"/>
          </a:xfrm>
          <a:solidFill>
            <a:schemeClr val="accent2">
              <a:alpha val="60000"/>
            </a:scheme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12BEA78-33FD-3C4F-BB1C-7DC522B5D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A7AA911-FDFF-6E4A-823C-2D74D2AAE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C57C8086-4CC0-CC4E-9FA4-A3EF50FE05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7ACAF62-726E-EC4F-88D6-E231192AA9C4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85A1A81-92E1-4339-91E3-FEF7698CD17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1" y="1066800"/>
            <a:ext cx="6095999" cy="2484812"/>
          </a:xfrm>
          <a:solidFill>
            <a:schemeClr val="accent5">
              <a:alpha val="60000"/>
            </a:scheme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3BC26B3-64F9-46CF-AA20-6C7A7D62660D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-2" y="3551612"/>
            <a:ext cx="6095999" cy="2484812"/>
          </a:xfrm>
          <a:solidFill>
            <a:schemeClr val="accent4">
              <a:alpha val="60000"/>
            </a:scheme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1B0E2B-A4C6-4A46-9197-90B205C5CFBB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096001" y="3551612"/>
            <a:ext cx="6095999" cy="2484812"/>
          </a:xfrm>
          <a:solidFill>
            <a:schemeClr val="accent1">
              <a:alpha val="60000"/>
            </a:scheme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3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D7E9841-CB7B-534B-99A8-9DCBD724C6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3838E84-24B3-C547-AF48-162A52C8B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50A2F17-8DD2-9845-AF34-A24A0AFDA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EEC31DB-C0BD-F34A-9B7B-B7ED309864AB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A88B3B5-E134-46E7-AE4C-353C0EFA3A9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0" y="1066800"/>
            <a:ext cx="12192000" cy="2446020"/>
          </a:xfrm>
          <a:solidFill>
            <a:schemeClr val="accent2">
              <a:alpha val="60000"/>
            </a:scheme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B670712-D5B2-40C4-85A2-FC25CC02088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0" y="3535680"/>
            <a:ext cx="12192000" cy="2446020"/>
          </a:xfrm>
          <a:solidFill>
            <a:srgbClr val="0067B9">
              <a:alpha val="40000"/>
            </a:srgbClr>
          </a:solidFill>
        </p:spPr>
        <p:txBody>
          <a:bodyPr lIns="347472" tIns="91440" rIns="320040" bIns="91440"/>
          <a:lstStyle>
            <a:lvl1pPr>
              <a:buClr>
                <a:schemeClr val="bg1"/>
              </a:buCl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09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669918"/>
            <a:ext cx="12192000" cy="3188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Lucida Grande"/>
              <a:buNone/>
              <a:tabLst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355600" y="1066800"/>
            <a:ext cx="11493500" cy="23622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E76963E-9818-7E46-BEF6-950814DEA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465F99B-3CBB-8E44-AC3B-125C0051B0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1DDCE96-00C2-7D44-BD19-B87AA5E2D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1A51A84-3D49-924D-B17B-FF70BC1026C1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Text Ov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Lucida Grande"/>
              <a:buNone/>
              <a:tabLst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054765-79F3-BD4C-8B31-6F350DF7D843}"/>
              </a:ext>
            </a:extLst>
          </p:cNvPr>
          <p:cNvSpPr/>
          <p:nvPr userDrawn="1"/>
        </p:nvSpPr>
        <p:spPr>
          <a:xfrm>
            <a:off x="0" y="0"/>
            <a:ext cx="6269038" cy="6858000"/>
          </a:xfrm>
          <a:prstGeom prst="rect">
            <a:avLst/>
          </a:prstGeom>
          <a:gradFill flip="none" rotWithShape="1">
            <a:gsLst>
              <a:gs pos="14000">
                <a:schemeClr val="bg2">
                  <a:lumMod val="75000"/>
                  <a:alpha val="0"/>
                </a:schemeClr>
              </a:gs>
              <a:gs pos="99000">
                <a:schemeClr val="bg2">
                  <a:lumMod val="75000"/>
                </a:schemeClr>
              </a:gs>
            </a:gsLst>
            <a:lin ang="10800000" scaled="1"/>
            <a:tileRect/>
          </a:gradFill>
          <a:ln>
            <a:noFill/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/>
        <p:txBody>
          <a:bodyPr bIns="9144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355600" y="1066800"/>
            <a:ext cx="5557838" cy="4914900"/>
          </a:xfrm>
        </p:spPr>
        <p:txBody>
          <a:bodyPr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Font typeface="Wingdings" charset="2"/>
              <a:buChar char="§"/>
              <a:defRPr>
                <a:solidFill>
                  <a:schemeClr val="bg1"/>
                </a:solidFill>
              </a:defRPr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640E59-837A-434C-B9C3-E7075581B0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8098" y="293715"/>
            <a:ext cx="994800" cy="39835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45A3C2F-4392-DC4D-993D-A7C919FE08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637261D-86EA-AC49-A36A-F8D17E907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/>
              <a:pPr>
                <a:defRPr/>
              </a:pPr>
              <a:t>‹#›</a:t>
            </a:fld>
            <a:r>
              <a:rPr lang="en-US" b="0"/>
              <a:t> </a:t>
            </a:r>
            <a:r>
              <a:rPr lang="en-US" sz="1600" b="0" i="1" normalizeH="1" baseline="-11000"/>
              <a:t>//</a:t>
            </a:r>
            <a:endParaRPr lang="en-US" sz="1600" b="0" baseline="-11000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3063046-93D1-9647-AE45-36C62131C9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6DDD6CC3-1383-ED41-BB94-FF1E196D0EC1}" type="datetime3">
              <a:rPr lang="en-US" i="0" smtClean="0"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82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42900" y="0"/>
            <a:ext cx="10206154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5600" y="1066800"/>
            <a:ext cx="11493500" cy="4914900"/>
          </a:xfrm>
        </p:spPr>
        <p:txBody>
          <a:bodyPr lIns="0" tIns="0" rIns="0" bIns="0" anchor="ctr" anchorCtr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1C2DA-52B1-DD43-A3B6-C3CA586AC7A6}"/>
              </a:ext>
            </a:extLst>
          </p:cNvPr>
          <p:cNvSpPr txBox="1"/>
          <p:nvPr userDrawn="1"/>
        </p:nvSpPr>
        <p:spPr>
          <a:xfrm>
            <a:off x="12056533" y="15578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28600" indent="-228600" defTabSz="457200">
              <a:spcBef>
                <a:spcPts val="1000"/>
              </a:spcBef>
              <a:buClr>
                <a:srgbClr val="1E4056"/>
              </a:buClr>
              <a:buSzPct val="75000"/>
              <a:buFont typeface="Lucida Grande"/>
              <a:buChar char="►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4AF31AF-A1F6-494A-8F0D-2784F1FBF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4EC1951-7E24-854C-9FD1-27849969B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F243A24-0D0A-3645-9FEC-7805FA6EE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D130E08-ACE3-7448-A441-268615E01398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79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/4 BG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42900" y="0"/>
            <a:ext cx="10206154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55600" y="1066800"/>
            <a:ext cx="11493500" cy="4914900"/>
          </a:xfrm>
        </p:spPr>
        <p:txBody>
          <a:bodyPr lIns="0" tIns="0" rIns="0" bIns="0" anchor="ctr" anchorCtr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21C2DA-52B1-DD43-A3B6-C3CA586AC7A6}"/>
              </a:ext>
            </a:extLst>
          </p:cNvPr>
          <p:cNvSpPr txBox="1"/>
          <p:nvPr userDrawn="1"/>
        </p:nvSpPr>
        <p:spPr>
          <a:xfrm>
            <a:off x="12056533" y="1557867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28600" indent="-228600" defTabSz="457200">
              <a:spcBef>
                <a:spcPts val="1000"/>
              </a:spcBef>
              <a:buClr>
                <a:srgbClr val="1E4056"/>
              </a:buClr>
              <a:buSzPct val="75000"/>
              <a:buFont typeface="Lucida Grande"/>
              <a:buChar char="►"/>
            </a:pP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94CC9D2-6AD2-9C4D-AE2C-A92E448986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FCB6541-3507-2F4F-8FC2-3E73A6A908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0608593-CA56-3342-9B05-B56AFAE3B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FC77247-C9AD-8748-850F-21D9734FE597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74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332988" y="838200"/>
            <a:ext cx="5938780" cy="3648456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lang="en-US" sz="5400" b="0" i="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457200" rtl="0" eaLnBrk="1" latinLnBrk="0" hangingPunct="1">
              <a:spcBef>
                <a:spcPts val="1000"/>
              </a:spcBef>
              <a:buClr>
                <a:schemeClr val="bg2"/>
              </a:buClr>
              <a:buSzPct val="75000"/>
              <a:buFont typeface="Lucida Grande"/>
              <a:buNone/>
            </a:pPr>
            <a:r>
              <a:rPr lang="en-US" dirty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342900" y="4584192"/>
            <a:ext cx="5938780" cy="1399032"/>
          </a:xfrm>
        </p:spPr>
        <p:txBody>
          <a:bodyPr tIns="0" anchor="t">
            <a:normAutofit/>
          </a:bodyPr>
          <a:lstStyle>
            <a:lvl1pPr marL="0" indent="0">
              <a:buNone/>
              <a:defRPr lang="en-US" sz="1800" b="0" i="0" kern="1200" cap="none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65000"/>
              <a:buFont typeface="Lucida Grande"/>
              <a:buNone/>
            </a:pPr>
            <a:r>
              <a:rPr lang="en-US"/>
              <a:t>Click to edit Master text styles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14E13B-7900-AA45-845F-8F029EBB20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9678" y="293715"/>
            <a:ext cx="991639" cy="3983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91DABFA-C7A6-FC4E-B659-3A030DDE6C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E28BB35-8E77-B24E-8BB3-DA0B3EA5E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/>
              <a:pPr>
                <a:defRPr/>
              </a:pPr>
              <a:t>‹#›</a:t>
            </a:fld>
            <a:r>
              <a:rPr lang="en-US" b="0"/>
              <a:t> </a:t>
            </a:r>
            <a:r>
              <a:rPr lang="en-US" sz="1600" b="0" i="1" normalizeH="1" baseline="-11000"/>
              <a:t>//</a:t>
            </a:r>
            <a:endParaRPr lang="en-US" sz="1600" b="0" baseline="-1100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E06C8B9-2FA5-9D4F-A475-44EA157B79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AB6B931-AA93-904E-886D-FB3524D9116D}" type="datetime3">
              <a:rPr lang="en-US" i="0" smtClean="0"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8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1" y="1066800"/>
            <a:ext cx="5558367" cy="49149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6269567" y="1066800"/>
            <a:ext cx="5558367" cy="4929447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02E25B-9495-E746-87BD-2882D0AE3EEB}"/>
              </a:ext>
            </a:extLst>
          </p:cNvPr>
          <p:cNvCxnSpPr/>
          <p:nvPr userDrawn="1"/>
        </p:nvCxnSpPr>
        <p:spPr>
          <a:xfrm>
            <a:off x="6096000" y="1066800"/>
            <a:ext cx="0" cy="4914900"/>
          </a:xfrm>
          <a:prstGeom prst="line">
            <a:avLst/>
          </a:prstGeom>
          <a:ln w="158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AB27229-C21B-3B41-A68B-3933016228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BF784B2-6FEA-6E4B-A894-742733DE6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4CBCDC0-8EDF-4141-A4F7-5207DE44A7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31D439E-4095-9843-A997-35356D089F9E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9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Messag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601" y="314982"/>
            <a:ext cx="7863839" cy="4693898"/>
          </a:xfr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4800">
                <a:solidFill>
                  <a:schemeClr val="tx2"/>
                </a:solidFill>
              </a:defRPr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02E25B-9495-E746-87BD-2882D0AE3EEB}"/>
              </a:ext>
            </a:extLst>
          </p:cNvPr>
          <p:cNvCxnSpPr>
            <a:cxnSpLocks/>
          </p:cNvCxnSpPr>
          <p:nvPr userDrawn="1"/>
        </p:nvCxnSpPr>
        <p:spPr>
          <a:xfrm flipH="1">
            <a:off x="355600" y="5179060"/>
            <a:ext cx="7863840" cy="0"/>
          </a:xfrm>
          <a:prstGeom prst="line">
            <a:avLst/>
          </a:prstGeom>
          <a:ln w="158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A0807BB-820F-0C45-AF41-9784F741D1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6A1ABE68-5A33-DE43-A33B-C7EE56F6C4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660C87B-0319-2D46-BE6E-0233924059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DC91E97-B6BD-EC4D-9B09-F921AA52C2D8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98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 hasCustomPrompt="1"/>
          </p:nvPr>
        </p:nvSpPr>
        <p:spPr>
          <a:xfrm>
            <a:off x="342900" y="-5928"/>
            <a:ext cx="10287000" cy="84412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DFCE576-600F-7B41-B959-AA8F9D705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5EED9D-655A-9B4E-9055-D4AC72AA1A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AABD4C9-CB59-5144-BBD0-506D78EC95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29A9A39-AA64-E744-875E-25EC139E0061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2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1051578-9163-4E43-9226-E1700633C9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30D876F-0380-C943-9C65-1F81C52BB0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E414D1B-5F32-D240-B7A5-FE94B040B3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995D465-D55D-334B-A328-CBD11026D5F5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04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42900" y="0"/>
            <a:ext cx="102870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75956" y="1066800"/>
            <a:ext cx="5573144" cy="49149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5601" y="1066800"/>
            <a:ext cx="5558367" cy="4914900"/>
          </a:xfrm>
        </p:spPr>
        <p:txBody>
          <a:bodyPr>
            <a:normAutofit/>
          </a:bodyPr>
          <a:lstStyle>
            <a:lvl1pPr marL="0" indent="0">
              <a:buNone/>
              <a:defRPr sz="2800" b="0">
                <a:solidFill>
                  <a:schemeClr val="tx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1E9170A-B0FF-F244-9778-516ED804ED4A}"/>
              </a:ext>
            </a:extLst>
          </p:cNvPr>
          <p:cNvCxnSpPr/>
          <p:nvPr userDrawn="1"/>
        </p:nvCxnSpPr>
        <p:spPr>
          <a:xfrm>
            <a:off x="6096000" y="1066800"/>
            <a:ext cx="0" cy="4914900"/>
          </a:xfrm>
          <a:prstGeom prst="line">
            <a:avLst/>
          </a:prstGeom>
          <a:ln w="15875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7AA0CF9-AA6C-A44E-952D-DAC2FC705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1BA77A9-724C-B543-AC99-43B6ADDF0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67BC49C-1196-AB4D-B6A5-D8B0256F87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12785EE-35CA-3A45-A900-81F3F53AA551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8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355600" y="0"/>
            <a:ext cx="10282663" cy="830997"/>
          </a:xfrm>
          <a:prstGeom prst="rect">
            <a:avLst/>
          </a:prstGeom>
          <a:noFill/>
        </p:spPr>
        <p:txBody>
          <a:bodyPr vert="horz" wrap="square" lIns="0" tIns="182880" rIns="0" bIns="91440" rtlCol="0" anchor="t" anchorCtr="0">
            <a:spAutoFit/>
          </a:bodyPr>
          <a:lstStyle/>
          <a:p>
            <a:r>
              <a:rPr lang="en-US" dirty="0"/>
              <a:t>Click to Edit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355600" y="1066800"/>
            <a:ext cx="11493500" cy="4914900"/>
          </a:xfrm>
          <a:prstGeom prst="rect">
            <a:avLst/>
          </a:prstGeom>
        </p:spPr>
        <p:txBody>
          <a:bodyPr vert="horz" lIns="0" tIns="228600" rIns="0" bIns="0" rtlCol="0" anchor="ctr" anchorCtr="0">
            <a:normAutofit/>
          </a:bodyPr>
          <a:lstStyle/>
          <a:p>
            <a:pPr lvl="0"/>
            <a:r>
              <a:rPr lang="en-US" dirty="0"/>
              <a:t>Click to edit</a:t>
            </a:r>
          </a:p>
          <a:p>
            <a:pPr marL="457200" lvl="1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</a:pPr>
            <a:r>
              <a:rPr lang="en-US" dirty="0"/>
              <a:t>Second level</a:t>
            </a:r>
          </a:p>
          <a:p>
            <a:pPr marL="685800" lvl="2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Third level</a:t>
            </a:r>
          </a:p>
          <a:p>
            <a:pPr marL="914400" lvl="3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Fourth level</a:t>
            </a:r>
          </a:p>
          <a:p>
            <a:pPr marL="1143000" lvl="4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9678" y="293715"/>
            <a:ext cx="991639" cy="39835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D0260F5A-E5B1-4142-97AE-07D306D6E9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1091" y="6455325"/>
            <a:ext cx="5913438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 rtl="0">
              <a:defRPr sz="1000" i="1">
                <a:solidFill>
                  <a:schemeClr val="tx2"/>
                </a:solidFill>
              </a:defRPr>
            </a:lvl1pPr>
          </a:lstStyle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7856486-6D95-4743-8D05-4B7F62BB9C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451198"/>
            <a:ext cx="650644" cy="309989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000" b="1" i="0" u="none" strike="noStrike" kern="1200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‹#›</a:t>
            </a:fld>
            <a:r>
              <a:rPr lang="en-US" b="0" dirty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 dirty="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203943EC-3C8D-9F42-A4DB-6742A9E19F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8740" y="6451198"/>
            <a:ext cx="1070683" cy="309989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3DECD51-3658-C543-BAF0-041108AAC206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78" r:id="rId2"/>
    <p:sldLayoutId id="2147483709" r:id="rId3"/>
    <p:sldLayoutId id="2147483697" r:id="rId4"/>
    <p:sldLayoutId id="2147483699" r:id="rId5"/>
    <p:sldLayoutId id="2147483708" r:id="rId6"/>
    <p:sldLayoutId id="2147483677" r:id="rId7"/>
    <p:sldLayoutId id="2147483698" r:id="rId8"/>
    <p:sldLayoutId id="2147483680" r:id="rId9"/>
    <p:sldLayoutId id="2147483681" r:id="rId10"/>
    <p:sldLayoutId id="2147483700" r:id="rId11"/>
    <p:sldLayoutId id="2147483702" r:id="rId12"/>
    <p:sldLayoutId id="2147483679" r:id="rId13"/>
    <p:sldLayoutId id="2147483703" r:id="rId14"/>
    <p:sldLayoutId id="2147483707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marL="0" indent="0" algn="l" defTabSz="457200" rtl="0" eaLnBrk="1" latinLnBrk="0" hangingPunct="1">
        <a:spcBef>
          <a:spcPct val="0"/>
        </a:spcBef>
        <a:buNone/>
        <a:defRPr sz="3600" b="0" kern="12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1000"/>
        </a:spcBef>
        <a:buClr>
          <a:schemeClr val="bg2"/>
        </a:buClr>
        <a:buSzPct val="65000"/>
        <a:buFont typeface="Arial" panose="020B0604020202020204" pitchFamily="34" charset="0"/>
        <a:buChar char="►"/>
        <a:defRPr lang="en-US" sz="2000" b="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514350" indent="-28575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–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2pPr>
      <a:lvl3pPr marL="742950" indent="-28575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•"/>
        <a:defRPr lang="en-US" sz="16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3pPr>
      <a:lvl4pPr marL="971550" indent="-28575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–"/>
        <a:defRPr lang="en-US" sz="14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2"/>
        </a:buClr>
        <a:buFont typeface="Arial"/>
        <a:buChar char="»"/>
        <a:defRPr lang="en-US" sz="1200" kern="1200" baseline="0" dirty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949" userDrawn="1">
          <p15:clr>
            <a:srgbClr val="F26B43"/>
          </p15:clr>
        </p15:guide>
        <p15:guide id="1" orient="horz" pos="3768" userDrawn="1">
          <p15:clr>
            <a:srgbClr val="F26B43"/>
          </p15:clr>
        </p15:guide>
        <p15:guide id="2" pos="216" userDrawn="1">
          <p15:clr>
            <a:srgbClr val="F26B43"/>
          </p15:clr>
        </p15:guide>
        <p15:guide id="3" pos="7464" userDrawn="1">
          <p15:clr>
            <a:srgbClr val="F26B43"/>
          </p15:clr>
        </p15:guide>
        <p15:guide id="4" orient="horz" pos="528" userDrawn="1">
          <p15:clr>
            <a:srgbClr val="F26B43"/>
          </p15:clr>
        </p15:guide>
        <p15:guide id="5" pos="3725" userDrawn="1">
          <p15:clr>
            <a:srgbClr val="F26B43"/>
          </p15:clr>
        </p15:guide>
        <p15:guide id="6" orient="horz" pos="6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E4E384-5019-BE4A-AB66-3B4D06AA06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r>
              <a:rPr lang="en-US" dirty="0"/>
              <a:t>Jan 11</a:t>
            </a:r>
            <a:r>
              <a:rPr lang="en-US" baseline="30000" dirty="0"/>
              <a:t>th</a:t>
            </a:r>
            <a:r>
              <a:rPr lang="en-US" dirty="0"/>
              <a:t>  2021</a:t>
            </a:r>
            <a:br>
              <a:rPr lang="en-US"/>
            </a:br>
            <a:r>
              <a:rPr lang="en-US"/>
              <a:t>Revision B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FA5125-1ECB-754E-8383-CE0DDC0A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72" y="838200"/>
            <a:ext cx="6354664" cy="3647122"/>
          </a:xfrm>
        </p:spPr>
        <p:txBody>
          <a:bodyPr anchor="ctr">
            <a:normAutofit/>
          </a:bodyPr>
          <a:lstStyle/>
          <a:p>
            <a:r>
              <a:rPr lang="en-US" sz="3600" dirty="0"/>
              <a:t>ADSP-2159x &amp; ADSP-SC59x  Thermal Model </a:t>
            </a:r>
            <a:br>
              <a:rPr lang="en-US" sz="3600" dirty="0"/>
            </a:br>
            <a:r>
              <a:rPr lang="en-US" sz="3600" dirty="0"/>
              <a:t>Updated Usage Instructions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25C30E-3510-F942-AC51-F754495BF9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D789E6-1137-5244-9B74-6F7D77C1FF03}" type="datetime3">
              <a:rPr lang="en-US" i="0" smtClean="0"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49F85-9BB8-CE47-9465-D71AD9FFA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C68F0E-80BC-3344-9E1A-4150E225B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CE67A1-BA7F-A74E-B5D7-615746DEEC2B}" type="slidenum">
              <a:rPr lang="en-US" b="0" smtClean="0"/>
              <a:pPr>
                <a:defRPr/>
              </a:pPr>
              <a:t>1</a:t>
            </a:fld>
            <a:r>
              <a:rPr lang="en-US" b="0"/>
              <a:t> </a:t>
            </a:r>
            <a:r>
              <a:rPr lang="en-US" sz="1600" b="0" i="1" normalizeH="1" baseline="-11000"/>
              <a:t>//</a:t>
            </a:r>
            <a:endParaRPr lang="en-US" sz="1600" b="0" baseline="-11000" dirty="0"/>
          </a:p>
        </p:txBody>
      </p:sp>
    </p:spTree>
    <p:extLst>
      <p:ext uri="{BB962C8B-B14F-4D97-AF65-F5344CB8AC3E}">
        <p14:creationId xmlns:p14="http://schemas.microsoft.com/office/powerpoint/2010/main" val="134331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CEE2A-5EFE-491E-8EB8-E5725B17D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001501" cy="830997"/>
          </a:xfrm>
        </p:spPr>
        <p:txBody>
          <a:bodyPr/>
          <a:lstStyle/>
          <a:p>
            <a:r>
              <a:rPr lang="en-US" dirty="0"/>
              <a:t> ADSP-2159x/SC59x </a:t>
            </a:r>
            <a:r>
              <a:rPr lang="en-US"/>
              <a:t>ECXML Usage Instructions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8F392-4D67-4B50-9B50-FD1EF80D1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600" y="1126435"/>
            <a:ext cx="11493500" cy="49149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authoring tool for the detailed ECXML model is </a:t>
            </a:r>
            <a:r>
              <a:rPr lang="en-US" dirty="0" err="1">
                <a:solidFill>
                  <a:schemeClr val="tx1"/>
                </a:solidFill>
              </a:rPr>
              <a:t>Simcenter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FloTHERM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</a:rPr>
              <a:t>Refer to JEP181 to understand differences between authoring and importing tool assumptions.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Default die power on ADI model is set to 999W. This is not valid for thermal simulation.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Customers should check with ADI to provide correct die power.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999W numbers must be changed to a power appropriate for your application before simulation.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Search for “&gt;999” and replace the “999.000” with your application thermal power.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By default, this model is only valid for steady state thermal simulation.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If transient thermal model is required, customer should request an updated detailed ECXML model.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E106C7-F36E-42AF-9062-42DC5790F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i="0" dirty="0">
                <a:latin typeface="+mj-lt"/>
                <a:cs typeface="Arial Black" panose="020B0604020202020204" pitchFamily="34" charset="0"/>
              </a:rPr>
              <a:t>Analog Devices Confidential Information. ©2020 Analog Devices, Inc. All rights reserved</a:t>
            </a:r>
            <a:r>
              <a:rPr lang="en-US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B7B3A-ED75-4103-8A85-64DD6DD3A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9CE67A1-BA7F-A74E-B5D7-615746DEEC2B}" type="slidenum">
              <a:rPr lang="en-US" b="0" smtClean="0">
                <a:solidFill>
                  <a:srgbClr val="555659"/>
                </a:solidFill>
              </a:rPr>
              <a:pPr>
                <a:defRPr/>
              </a:pPr>
              <a:t>2</a:t>
            </a:fld>
            <a:r>
              <a:rPr lang="en-US" b="0">
                <a:solidFill>
                  <a:srgbClr val="555659"/>
                </a:solidFill>
              </a:rPr>
              <a:t> </a:t>
            </a:r>
            <a:r>
              <a:rPr lang="en-US" sz="1600" b="0" i="1" normalizeH="1" baseline="-11000">
                <a:solidFill>
                  <a:srgbClr val="3CB7E3"/>
                </a:solidFill>
              </a:rPr>
              <a:t>//</a:t>
            </a:r>
            <a:endParaRPr lang="en-US" sz="1600" b="0" baseline="-11000" dirty="0">
              <a:solidFill>
                <a:srgbClr val="3CB7E3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8B8B884-3E05-46C6-91AB-5CDD8DA2A05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130E08-ACE3-7448-A441-268615E01398}" type="datetime3">
              <a:rPr lang="en-US" i="0" smtClean="0">
                <a:solidFill>
                  <a:srgbClr val="555659"/>
                </a:solidFill>
                <a:cs typeface="Arial Black" panose="020B0604020202020204" pitchFamily="34" charset="0"/>
              </a:rPr>
              <a:t>27 May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37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DITemplate">
  <a:themeElements>
    <a:clrScheme name="Custom 5">
      <a:dk1>
        <a:srgbClr val="000000"/>
      </a:dk1>
      <a:lt1>
        <a:srgbClr val="FFFFFF"/>
      </a:lt1>
      <a:dk2>
        <a:srgbClr val="555659"/>
      </a:dk2>
      <a:lt2>
        <a:srgbClr val="B1B3B3"/>
      </a:lt2>
      <a:accent1>
        <a:srgbClr val="41B6E6"/>
      </a:accent1>
      <a:accent2>
        <a:srgbClr val="0067B9"/>
      </a:accent2>
      <a:accent3>
        <a:srgbClr val="FED141"/>
      </a:accent3>
      <a:accent4>
        <a:srgbClr val="00AE65"/>
      </a:accent4>
      <a:accent5>
        <a:srgbClr val="8637BA"/>
      </a:accent5>
      <a:accent6>
        <a:srgbClr val="FF7500"/>
      </a:accent6>
      <a:hlink>
        <a:srgbClr val="3CB7E3"/>
      </a:hlink>
      <a:folHlink>
        <a:srgbClr val="8637BA"/>
      </a:folHlink>
    </a:clrScheme>
    <a:fontScheme name="ADI PP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  <a:miter lim="800000"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228600" indent="-228600" defTabSz="457200">
          <a:spcBef>
            <a:spcPts val="1000"/>
          </a:spcBef>
          <a:buClr>
            <a:srgbClr val="1E4056"/>
          </a:buClr>
          <a:buSzPct val="75000"/>
          <a:buFont typeface="Lucida Grande"/>
          <a:buChar char="►"/>
          <a:defRPr sz="2000" dirty="0">
            <a:solidFill>
              <a:srgbClr val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I 2020 16x9 Confidential" id="{C0B4C365-FC30-CD4F-9A54-B08AE624FF3F}" vid="{231DFBB3-E53D-B743-9540-5F78AD6699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DC644D710A4341AFD0991BC903C207" ma:contentTypeVersion="10" ma:contentTypeDescription="Create a new document." ma:contentTypeScope="" ma:versionID="b719b5e5b9770b4b31dfa5a590a6519b">
  <xsd:schema xmlns:xsd="http://www.w3.org/2001/XMLSchema" xmlns:xs="http://www.w3.org/2001/XMLSchema" xmlns:p="http://schemas.microsoft.com/office/2006/metadata/properties" xmlns:ns3="0d74e617-c1db-4170-bd87-5110394cb834" targetNamespace="http://schemas.microsoft.com/office/2006/metadata/properties" ma:root="true" ma:fieldsID="8ff28c6317e83bd8b3a446cdbe47f6a2" ns3:_="">
    <xsd:import namespace="0d74e617-c1db-4170-bd87-5110394cb8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74e617-c1db-4170-bd87-5110394cb8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849B02-2D3F-44FB-9998-BCB35C3A43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74e617-c1db-4170-bd87-5110394cb8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7D72F2-AE2F-44D6-971B-45A945D02B2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6EEB6B2-835B-4331-8A5C-DB0F864522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ADI 2020 16x9 Confidential</Template>
  <TotalTime>395</TotalTime>
  <Words>182</Words>
  <Application>Microsoft Office PowerPoint</Application>
  <PresentationFormat>Widescreen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Lucida Grande</vt:lpstr>
      <vt:lpstr>Wingdings</vt:lpstr>
      <vt:lpstr>Wingdings 3</vt:lpstr>
      <vt:lpstr>ADITemplate</vt:lpstr>
      <vt:lpstr>ADSP-2159x &amp; ADSP-SC59x  Thermal Model  Updated Usage Instructions</vt:lpstr>
      <vt:lpstr> ADSP-2159x/SC59x ECXML Usage Instructions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Model Support</dc:title>
  <dc:subject/>
  <dc:creator>Downey, Mark</dc:creator>
  <cp:keywords/>
  <dc:description>ADI PowerPoint v.8 © 1995 - 2019 Analog Devices, Inc. All Rights Reserved</dc:description>
  <cp:lastModifiedBy>Allan, Andrew</cp:lastModifiedBy>
  <cp:revision>23</cp:revision>
  <cp:lastPrinted>2015-04-02T14:52:35Z</cp:lastPrinted>
  <dcterms:created xsi:type="dcterms:W3CDTF">2020-10-08T17:10:26Z</dcterms:created>
  <dcterms:modified xsi:type="dcterms:W3CDTF">2021-05-27T15:45:07Z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0x010100D1DC644D710A4341AFD0991BC903C207</vt:lpwstr>
  </property>
</Properties>
</file>